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1"/>
  </p:notesMasterIdLst>
  <p:sldIdLst>
    <p:sldId id="256" r:id="rId2"/>
    <p:sldId id="267" r:id="rId3"/>
    <p:sldId id="272" r:id="rId4"/>
    <p:sldId id="278" r:id="rId5"/>
    <p:sldId id="281" r:id="rId6"/>
    <p:sldId id="288" r:id="rId7"/>
    <p:sldId id="279" r:id="rId8"/>
    <p:sldId id="292" r:id="rId9"/>
    <p:sldId id="282" r:id="rId10"/>
    <p:sldId id="297" r:id="rId11"/>
    <p:sldId id="293" r:id="rId12"/>
    <p:sldId id="262" r:id="rId13"/>
    <p:sldId id="261" r:id="rId14"/>
    <p:sldId id="296" r:id="rId15"/>
    <p:sldId id="268" r:id="rId16"/>
    <p:sldId id="260" r:id="rId17"/>
    <p:sldId id="264" r:id="rId18"/>
    <p:sldId id="290" r:id="rId19"/>
    <p:sldId id="295" r:id="rId20"/>
    <p:sldId id="271" r:id="rId21"/>
    <p:sldId id="291" r:id="rId22"/>
    <p:sldId id="265" r:id="rId23"/>
    <p:sldId id="285" r:id="rId24"/>
    <p:sldId id="273" r:id="rId25"/>
    <p:sldId id="284" r:id="rId26"/>
    <p:sldId id="286" r:id="rId27"/>
    <p:sldId id="289" r:id="rId28"/>
    <p:sldId id="283" r:id="rId29"/>
    <p:sldId id="287" r:id="rId30"/>
  </p:sldIdLst>
  <p:sldSz cx="9144000" cy="5143500" type="screen16x9"/>
  <p:notesSz cx="6858000" cy="9144000"/>
  <p:embeddedFontLst>
    <p:embeddedFont>
      <p:font typeface="Hammersmith One" charset="0"/>
      <p:regular r:id="rId32"/>
    </p:embeddedFont>
    <p:embeddedFont>
      <p:font typeface="Roboto" charset="0"/>
      <p:regular r:id="rId33"/>
      <p:bold r:id="rId34"/>
      <p:italic r:id="rId35"/>
      <p:boldItalic r:id="rId36"/>
    </p:embeddedFont>
    <p:embeddedFont>
      <p:font typeface="Blue Highway" charset="0"/>
      <p:regular r:id="rId37"/>
      <p:bold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Ravie" pitchFamily="82" charset="0"/>
      <p:regular r:id="rId43"/>
    </p:embeddedFont>
    <p:embeddedFont>
      <p:font typeface="Arial Black" pitchFamily="34" charset="0"/>
      <p:bold r:id="rId44"/>
    </p:embeddedFont>
    <p:embeddedFont>
      <p:font typeface="Aharoni" charset="-79"/>
      <p:bold r:id="rId45"/>
    </p:embeddedFont>
    <p:embeddedFont>
      <p:font typeface="Playbill" pitchFamily="82" charset="0"/>
      <p:regular r:id="rId46"/>
    </p:embeddedFont>
    <p:embeddedFont>
      <p:font typeface="Impact" pitchFamily="34" charset="0"/>
      <p:regular r:id="rId47"/>
    </p:embeddedFont>
    <p:embeddedFont>
      <p:font typeface="Goudy Stout" pitchFamily="18" charset="0"/>
      <p:regular r:id="rId48"/>
    </p:embeddedFont>
    <p:embeddedFont>
      <p:font typeface="Magneto" pitchFamily="82" charset="0"/>
      <p:bold r:id="rId49"/>
    </p:embeddedFont>
    <p:embeddedFont>
      <p:font typeface="Onyx" pitchFamily="82" charset="0"/>
      <p:regular r:id="rId50"/>
    </p:embeddedFont>
    <p:embeddedFont>
      <p:font typeface="Gill Sans Ultra Bold" pitchFamily="34" charset="0"/>
      <p:regular r:id="rId51"/>
    </p:embeddedFont>
    <p:embeddedFont>
      <p:font typeface="Numans" charset="0"/>
      <p:regular r:id="rId52"/>
    </p:embeddedFont>
    <p:embeddedFont>
      <p:font typeface="Roboto Slab Regular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4AD2631-6B1C-4526-AA06-52F93E7B7162}">
  <a:tblStyle styleId="{94AD2631-6B1C-4526-AA06-52F93E7B71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2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42" y="-3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85847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932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70c1df8b9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70c1df8b9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1256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7922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85156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93899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6b20e2230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6b20e2230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50323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6b20e223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6b20e223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33587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32720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31118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6b20e223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6b20e223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86586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6bad27d06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6bad27d06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2646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76b29f152a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76b29f152a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1306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6bad27d06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6bad27d06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3904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6b20e223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6b20e223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261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74d2cd4311_6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74d2cd4311_6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3957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6b20e223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6b20e223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7409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6b20e2230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6b20e2230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58564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6b20e2230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6b20e2230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8652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5141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6b20e2230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6b20e2230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8279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6b20e2230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6b20e2230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18813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6b20e2230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6b20e2230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383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6b20e2230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6b20e2230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707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6b20e2230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6b20e2230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6616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6b20e2230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6b20e2230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108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2575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6b20e2230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6b20e2230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722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1418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6b20e2230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6b20e2230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9121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526435" y="2757025"/>
            <a:ext cx="863479" cy="1519796"/>
            <a:chOff x="8522150" y="2810900"/>
            <a:chExt cx="580100" cy="1021025"/>
          </a:xfrm>
        </p:grpSpPr>
        <p:sp>
          <p:nvSpPr>
            <p:cNvPr id="10" name="Google Shape;10;p2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56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522150" y="2810900"/>
              <a:ext cx="255450" cy="254775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6953439" y="1062501"/>
            <a:ext cx="4725006" cy="4462105"/>
            <a:chOff x="6769200" y="957775"/>
            <a:chExt cx="2911100" cy="2749125"/>
          </a:xfrm>
        </p:grpSpPr>
        <p:sp>
          <p:nvSpPr>
            <p:cNvPr id="13" name="Google Shape;13;p2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-1983251" y="3143250"/>
            <a:ext cx="2515910" cy="445675"/>
            <a:chOff x="-114100" y="3577175"/>
            <a:chExt cx="858350" cy="445675"/>
          </a:xfrm>
        </p:grpSpPr>
        <p:sp>
          <p:nvSpPr>
            <p:cNvPr id="18" name="Google Shape;18;p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5400000">
            <a:off x="567895" y="2307309"/>
            <a:ext cx="842454" cy="4147110"/>
            <a:chOff x="7739775" y="376375"/>
            <a:chExt cx="565975" cy="2786100"/>
          </a:xfrm>
        </p:grpSpPr>
        <p:sp>
          <p:nvSpPr>
            <p:cNvPr id="27" name="Google Shape;27;p2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655518" y="3340867"/>
            <a:ext cx="914436" cy="890922"/>
            <a:chOff x="-269375" y="2368200"/>
            <a:chExt cx="453050" cy="441400"/>
          </a:xfrm>
        </p:grpSpPr>
        <p:sp>
          <p:nvSpPr>
            <p:cNvPr id="30" name="Google Shape;30;p2"/>
            <p:cNvSpPr/>
            <p:nvPr/>
          </p:nvSpPr>
          <p:spPr>
            <a:xfrm>
              <a:off x="-77125" y="2368200"/>
              <a:ext cx="260800" cy="237050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567327" y="377776"/>
            <a:ext cx="843586" cy="836299"/>
            <a:chOff x="642539" y="644476"/>
            <a:chExt cx="843586" cy="836299"/>
          </a:xfrm>
        </p:grpSpPr>
        <p:sp>
          <p:nvSpPr>
            <p:cNvPr id="33" name="Google Shape;33;p2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405425" y="3232713"/>
            <a:ext cx="4333200" cy="11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2085225" y="1306638"/>
            <a:ext cx="4973400" cy="20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7683970" y="-1114953"/>
            <a:ext cx="842454" cy="3728010"/>
            <a:chOff x="7739775" y="657934"/>
            <a:chExt cx="565975" cy="2504541"/>
          </a:xfrm>
        </p:grpSpPr>
        <p:sp>
          <p:nvSpPr>
            <p:cNvPr id="38" name="Google Shape;38;p2"/>
            <p:cNvSpPr/>
            <p:nvPr/>
          </p:nvSpPr>
          <p:spPr>
            <a:xfrm>
              <a:off x="7852700" y="657934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1178700" y="307875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24" name="Google Shape;224;p13"/>
          <p:cNvGrpSpPr/>
          <p:nvPr/>
        </p:nvGrpSpPr>
        <p:grpSpPr>
          <a:xfrm flipH="1">
            <a:off x="8705844" y="1"/>
            <a:ext cx="457206" cy="2333534"/>
            <a:chOff x="7839489" y="168066"/>
            <a:chExt cx="586688" cy="2994397"/>
          </a:xfrm>
        </p:grpSpPr>
        <p:sp>
          <p:nvSpPr>
            <p:cNvPr id="225" name="Google Shape;225;p13"/>
            <p:cNvSpPr/>
            <p:nvPr/>
          </p:nvSpPr>
          <p:spPr>
            <a:xfrm>
              <a:off x="7852706" y="168066"/>
              <a:ext cx="573471" cy="2164286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7839489" y="1207139"/>
              <a:ext cx="256681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13"/>
          <p:cNvSpPr/>
          <p:nvPr/>
        </p:nvSpPr>
        <p:spPr>
          <a:xfrm>
            <a:off x="-245962" y="3346125"/>
            <a:ext cx="819300" cy="14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>
            <a:off x="136047" y="3076278"/>
            <a:ext cx="679484" cy="679484"/>
          </a:xfrm>
          <a:custGeom>
            <a:avLst/>
            <a:gdLst/>
            <a:ahLst/>
            <a:cxnLst/>
            <a:rect l="l" t="t" r="r" b="b"/>
            <a:pathLst>
              <a:path w="16321" h="16321" fill="none" extrusionOk="0">
                <a:moveTo>
                  <a:pt x="16320" y="8147"/>
                </a:moveTo>
                <a:cubicBezTo>
                  <a:pt x="16320" y="12664"/>
                  <a:pt x="12664" y="16321"/>
                  <a:pt x="8174" y="16321"/>
                </a:cubicBezTo>
                <a:cubicBezTo>
                  <a:pt x="3657" y="16321"/>
                  <a:pt x="1" y="12664"/>
                  <a:pt x="1" y="8147"/>
                </a:cubicBezTo>
                <a:cubicBezTo>
                  <a:pt x="1" y="3657"/>
                  <a:pt x="3657" y="1"/>
                  <a:pt x="8174" y="1"/>
                </a:cubicBezTo>
                <a:cubicBezTo>
                  <a:pt x="12664" y="1"/>
                  <a:pt x="16320" y="3657"/>
                  <a:pt x="16320" y="8147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>
            <a:spLocks noGrp="1"/>
          </p:cNvSpPr>
          <p:nvPr>
            <p:ph type="body" idx="1"/>
          </p:nvPr>
        </p:nvSpPr>
        <p:spPr>
          <a:xfrm>
            <a:off x="835950" y="1289400"/>
            <a:ext cx="74721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ork Sans"/>
              <a:buAutoNum type="arabicPeriod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/>
          </p:nvPr>
        </p:nvSpPr>
        <p:spPr>
          <a:xfrm>
            <a:off x="1178700" y="307875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58" name="Google Shape;258;p15"/>
          <p:cNvGrpSpPr/>
          <p:nvPr/>
        </p:nvGrpSpPr>
        <p:grpSpPr>
          <a:xfrm>
            <a:off x="154320" y="-2264316"/>
            <a:ext cx="842454" cy="4147110"/>
            <a:chOff x="7739775" y="376375"/>
            <a:chExt cx="565975" cy="2786100"/>
          </a:xfrm>
        </p:grpSpPr>
        <p:sp>
          <p:nvSpPr>
            <p:cNvPr id="259" name="Google Shape;259;p15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5"/>
          <p:cNvGrpSpPr/>
          <p:nvPr/>
        </p:nvGrpSpPr>
        <p:grpSpPr>
          <a:xfrm>
            <a:off x="8424002" y="4271933"/>
            <a:ext cx="914406" cy="541086"/>
            <a:chOff x="8934452" y="2424083"/>
            <a:chExt cx="914406" cy="541086"/>
          </a:xfrm>
        </p:grpSpPr>
        <p:sp>
          <p:nvSpPr>
            <p:cNvPr id="262" name="Google Shape;262;p15"/>
            <p:cNvSpPr/>
            <p:nvPr/>
          </p:nvSpPr>
          <p:spPr>
            <a:xfrm>
              <a:off x="9345950" y="2424083"/>
              <a:ext cx="337220" cy="445619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8934452" y="2759025"/>
              <a:ext cx="914406" cy="206143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15"/>
          <p:cNvGrpSpPr/>
          <p:nvPr/>
        </p:nvGrpSpPr>
        <p:grpSpPr>
          <a:xfrm flipH="1">
            <a:off x="8543925" y="317163"/>
            <a:ext cx="2515910" cy="445675"/>
            <a:chOff x="-114100" y="3577175"/>
            <a:chExt cx="858350" cy="445675"/>
          </a:xfrm>
        </p:grpSpPr>
        <p:sp>
          <p:nvSpPr>
            <p:cNvPr id="265" name="Google Shape;265;p15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"/>
          <p:cNvSpPr txBox="1">
            <a:spLocks noGrp="1"/>
          </p:cNvSpPr>
          <p:nvPr>
            <p:ph type="ctrTitle"/>
          </p:nvPr>
        </p:nvSpPr>
        <p:spPr>
          <a:xfrm>
            <a:off x="6437563" y="3634400"/>
            <a:ext cx="18687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 b="0">
                <a:solidFill>
                  <a:srgbClr val="FF99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ctrTitle" idx="2"/>
          </p:nvPr>
        </p:nvSpPr>
        <p:spPr>
          <a:xfrm>
            <a:off x="894013" y="968900"/>
            <a:ext cx="18687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"/>
          </p:nvPr>
        </p:nvSpPr>
        <p:spPr>
          <a:xfrm>
            <a:off x="6444500" y="3151431"/>
            <a:ext cx="1919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3"/>
          </p:nvPr>
        </p:nvSpPr>
        <p:spPr>
          <a:xfrm>
            <a:off x="797100" y="1330431"/>
            <a:ext cx="1919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17"/>
          <p:cNvGrpSpPr/>
          <p:nvPr/>
        </p:nvGrpSpPr>
        <p:grpSpPr>
          <a:xfrm rot="10800000" flipH="1">
            <a:off x="8546475" y="4"/>
            <a:ext cx="597525" cy="1743076"/>
            <a:chOff x="8631458" y="4347575"/>
            <a:chExt cx="597525" cy="795925"/>
          </a:xfrm>
        </p:grpSpPr>
        <p:sp>
          <p:nvSpPr>
            <p:cNvPr id="296" name="Google Shape;296;p17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17"/>
          <p:cNvGrpSpPr/>
          <p:nvPr/>
        </p:nvGrpSpPr>
        <p:grpSpPr>
          <a:xfrm>
            <a:off x="-58775" y="3233125"/>
            <a:ext cx="957625" cy="1202675"/>
            <a:chOff x="-519400" y="1326225"/>
            <a:chExt cx="957625" cy="1202675"/>
          </a:xfrm>
        </p:grpSpPr>
        <p:sp>
          <p:nvSpPr>
            <p:cNvPr id="299" name="Google Shape;299;p17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7"/>
          <p:cNvGrpSpPr/>
          <p:nvPr/>
        </p:nvGrpSpPr>
        <p:grpSpPr>
          <a:xfrm flipH="1">
            <a:off x="-733225" y="4208288"/>
            <a:ext cx="2515910" cy="445675"/>
            <a:chOff x="-114100" y="3577175"/>
            <a:chExt cx="858350" cy="445675"/>
          </a:xfrm>
        </p:grpSpPr>
        <p:sp>
          <p:nvSpPr>
            <p:cNvPr id="302" name="Google Shape;302;p17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ctrTitle"/>
          </p:nvPr>
        </p:nvSpPr>
        <p:spPr>
          <a:xfrm>
            <a:off x="6237430" y="2634550"/>
            <a:ext cx="1770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1"/>
          </p:nvPr>
        </p:nvSpPr>
        <p:spPr>
          <a:xfrm>
            <a:off x="6048322" y="3117100"/>
            <a:ext cx="2148600" cy="10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ctrTitle" idx="2"/>
          </p:nvPr>
        </p:nvSpPr>
        <p:spPr>
          <a:xfrm>
            <a:off x="3685203" y="2634550"/>
            <a:ext cx="1770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3"/>
          </p:nvPr>
        </p:nvSpPr>
        <p:spPr>
          <a:xfrm>
            <a:off x="3496055" y="3117100"/>
            <a:ext cx="2148600" cy="10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ctrTitle" idx="4"/>
          </p:nvPr>
        </p:nvSpPr>
        <p:spPr>
          <a:xfrm>
            <a:off x="1136240" y="2634550"/>
            <a:ext cx="1770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subTitle" idx="5"/>
          </p:nvPr>
        </p:nvSpPr>
        <p:spPr>
          <a:xfrm>
            <a:off x="947150" y="3117100"/>
            <a:ext cx="2148600" cy="10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title" idx="6"/>
          </p:nvPr>
        </p:nvSpPr>
        <p:spPr>
          <a:xfrm>
            <a:off x="1178700" y="307875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318" name="Google Shape;318;p18"/>
          <p:cNvGrpSpPr/>
          <p:nvPr/>
        </p:nvGrpSpPr>
        <p:grpSpPr>
          <a:xfrm>
            <a:off x="-349734" y="613024"/>
            <a:ext cx="1038523" cy="1026836"/>
            <a:chOff x="-269375" y="2401575"/>
            <a:chExt cx="412669" cy="408025"/>
          </a:xfrm>
        </p:grpSpPr>
        <p:sp>
          <p:nvSpPr>
            <p:cNvPr id="319" name="Google Shape;319;p18"/>
            <p:cNvSpPr/>
            <p:nvPr/>
          </p:nvSpPr>
          <p:spPr>
            <a:xfrm>
              <a:off x="-36736" y="2404911"/>
              <a:ext cx="180030" cy="163612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8"/>
          <p:cNvGrpSpPr/>
          <p:nvPr/>
        </p:nvGrpSpPr>
        <p:grpSpPr>
          <a:xfrm flipH="1">
            <a:off x="8333285" y="4245825"/>
            <a:ext cx="829601" cy="931338"/>
            <a:chOff x="7839489" y="975710"/>
            <a:chExt cx="1064546" cy="2186753"/>
          </a:xfrm>
        </p:grpSpPr>
        <p:sp>
          <p:nvSpPr>
            <p:cNvPr id="322" name="Google Shape;322;p18"/>
            <p:cNvSpPr/>
            <p:nvPr/>
          </p:nvSpPr>
          <p:spPr>
            <a:xfrm>
              <a:off x="7852687" y="975710"/>
              <a:ext cx="1051348" cy="1356664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7839489" y="1207139"/>
              <a:ext cx="256681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18"/>
          <p:cNvSpPr/>
          <p:nvPr/>
        </p:nvSpPr>
        <p:spPr>
          <a:xfrm>
            <a:off x="-485775" y="1228725"/>
            <a:ext cx="8193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 txBox="1">
            <a:spLocks noGrp="1"/>
          </p:cNvSpPr>
          <p:nvPr>
            <p:ph type="subTitle" idx="1"/>
          </p:nvPr>
        </p:nvSpPr>
        <p:spPr>
          <a:xfrm>
            <a:off x="5765998" y="1732906"/>
            <a:ext cx="2658000" cy="13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53" name="Google Shape;353;p20"/>
          <p:cNvSpPr txBox="1">
            <a:spLocks noGrp="1"/>
          </p:cNvSpPr>
          <p:nvPr>
            <p:ph type="title"/>
          </p:nvPr>
        </p:nvSpPr>
        <p:spPr>
          <a:xfrm flipH="1">
            <a:off x="5532598" y="3265275"/>
            <a:ext cx="2891400" cy="5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54" name="Google Shape;354;p20"/>
          <p:cNvSpPr txBox="1">
            <a:spLocks noGrp="1"/>
          </p:cNvSpPr>
          <p:nvPr>
            <p:ph type="title" idx="2"/>
          </p:nvPr>
        </p:nvSpPr>
        <p:spPr>
          <a:xfrm>
            <a:off x="1178700" y="307875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355" name="Google Shape;355;p20"/>
          <p:cNvGrpSpPr/>
          <p:nvPr/>
        </p:nvGrpSpPr>
        <p:grpSpPr>
          <a:xfrm>
            <a:off x="7428875" y="4410638"/>
            <a:ext cx="1705532" cy="732852"/>
            <a:chOff x="7428875" y="4410638"/>
            <a:chExt cx="1705532" cy="732852"/>
          </a:xfrm>
        </p:grpSpPr>
        <p:sp>
          <p:nvSpPr>
            <p:cNvPr id="356" name="Google Shape;356;p20"/>
            <p:cNvSpPr/>
            <p:nvPr/>
          </p:nvSpPr>
          <p:spPr>
            <a:xfrm>
              <a:off x="7713597" y="4574301"/>
              <a:ext cx="1420810" cy="569189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7428875" y="4410638"/>
              <a:ext cx="1096925" cy="385718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1178700" y="307875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05" name="Google Shape;105;p6"/>
          <p:cNvGrpSpPr/>
          <p:nvPr/>
        </p:nvGrpSpPr>
        <p:grpSpPr>
          <a:xfrm>
            <a:off x="-519400" y="1326225"/>
            <a:ext cx="957625" cy="1202675"/>
            <a:chOff x="-519400" y="1326225"/>
            <a:chExt cx="957625" cy="1202675"/>
          </a:xfrm>
        </p:grpSpPr>
        <p:sp>
          <p:nvSpPr>
            <p:cNvPr id="106" name="Google Shape;106;p6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8424002" y="4271933"/>
            <a:ext cx="914406" cy="541086"/>
            <a:chOff x="8934452" y="2424083"/>
            <a:chExt cx="914406" cy="541086"/>
          </a:xfrm>
        </p:grpSpPr>
        <p:sp>
          <p:nvSpPr>
            <p:cNvPr id="109" name="Google Shape;109;p6"/>
            <p:cNvSpPr/>
            <p:nvPr/>
          </p:nvSpPr>
          <p:spPr>
            <a:xfrm>
              <a:off x="9345950" y="2424083"/>
              <a:ext cx="337220" cy="445619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8934452" y="2759025"/>
              <a:ext cx="914406" cy="206143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23433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3366128" y="977200"/>
            <a:ext cx="2413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3366128" y="1665400"/>
            <a:ext cx="241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3366128" y="2871200"/>
            <a:ext cx="24138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000"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4" name="Google Shape;44;p3"/>
          <p:cNvGrpSpPr/>
          <p:nvPr/>
        </p:nvGrpSpPr>
        <p:grpSpPr>
          <a:xfrm flipH="1">
            <a:off x="6460078" y="4034271"/>
            <a:ext cx="2722000" cy="644045"/>
            <a:chOff x="-114100" y="3577175"/>
            <a:chExt cx="858350" cy="445675"/>
          </a:xfrm>
        </p:grpSpPr>
        <p:sp>
          <p:nvSpPr>
            <p:cNvPr id="45" name="Google Shape;45;p3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 rot="-7493259">
            <a:off x="-4186657" y="-6731329"/>
            <a:ext cx="8758509" cy="8259355"/>
            <a:chOff x="6765032" y="957775"/>
            <a:chExt cx="2915268" cy="2749125"/>
          </a:xfrm>
        </p:grpSpPr>
        <p:sp>
          <p:nvSpPr>
            <p:cNvPr id="54" name="Google Shape;54;p3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65032" y="1822534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536895" y="454684"/>
            <a:ext cx="842454" cy="3529285"/>
            <a:chOff x="7739775" y="791441"/>
            <a:chExt cx="565975" cy="2371034"/>
          </a:xfrm>
        </p:grpSpPr>
        <p:sp>
          <p:nvSpPr>
            <p:cNvPr id="59" name="Google Shape;59;p3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3"/>
          <p:cNvSpPr/>
          <p:nvPr/>
        </p:nvSpPr>
        <p:spPr>
          <a:xfrm>
            <a:off x="7707450" y="4401488"/>
            <a:ext cx="1971538" cy="771241"/>
          </a:xfrm>
          <a:custGeom>
            <a:avLst/>
            <a:gdLst/>
            <a:ahLst/>
            <a:cxnLst/>
            <a:rect l="l" t="t" r="r" b="b"/>
            <a:pathLst>
              <a:path w="18122" h="78239" extrusionOk="0">
                <a:moveTo>
                  <a:pt x="0" y="0"/>
                </a:moveTo>
                <a:lnTo>
                  <a:pt x="0" y="78239"/>
                </a:lnTo>
                <a:lnTo>
                  <a:pt x="18122" y="78239"/>
                </a:lnTo>
                <a:lnTo>
                  <a:pt x="18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flipH="1">
            <a:off x="7551827" y="501601"/>
            <a:ext cx="843586" cy="836299"/>
            <a:chOff x="642539" y="644476"/>
            <a:chExt cx="843586" cy="836299"/>
          </a:xfrm>
        </p:grpSpPr>
        <p:sp>
          <p:nvSpPr>
            <p:cNvPr id="63" name="Google Shape;63;p3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subTitle" idx="1"/>
          </p:nvPr>
        </p:nvSpPr>
        <p:spPr>
          <a:xfrm flipH="1">
            <a:off x="615750" y="2060600"/>
            <a:ext cx="3060900" cy="16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587425" y="1247775"/>
            <a:ext cx="34608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 flipH="1">
            <a:off x="4097850" y="3932163"/>
            <a:ext cx="2515910" cy="445675"/>
            <a:chOff x="-114100" y="3577175"/>
            <a:chExt cx="858350" cy="445675"/>
          </a:xfrm>
        </p:grpSpPr>
        <p:sp>
          <p:nvSpPr>
            <p:cNvPr id="69" name="Google Shape;69;p4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4"/>
          <p:cNvGrpSpPr/>
          <p:nvPr/>
        </p:nvGrpSpPr>
        <p:grpSpPr>
          <a:xfrm>
            <a:off x="-179055" y="-2149966"/>
            <a:ext cx="842454" cy="3529285"/>
            <a:chOff x="7739775" y="791441"/>
            <a:chExt cx="565975" cy="2371034"/>
          </a:xfrm>
        </p:grpSpPr>
        <p:sp>
          <p:nvSpPr>
            <p:cNvPr id="78" name="Google Shape;78;p4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4"/>
          <p:cNvSpPr/>
          <p:nvPr/>
        </p:nvSpPr>
        <p:spPr>
          <a:xfrm flipH="1">
            <a:off x="0" y="4347675"/>
            <a:ext cx="904200" cy="7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605570" y="4230738"/>
            <a:ext cx="440683" cy="440721"/>
          </a:xfrm>
          <a:custGeom>
            <a:avLst/>
            <a:gdLst/>
            <a:ahLst/>
            <a:cxnLst/>
            <a:rect l="l" t="t" r="r" b="b"/>
            <a:pathLst>
              <a:path w="5539" h="5540" fill="none" extrusionOk="0">
                <a:moveTo>
                  <a:pt x="0" y="1"/>
                </a:moveTo>
                <a:lnTo>
                  <a:pt x="5539" y="1"/>
                </a:lnTo>
                <a:lnTo>
                  <a:pt x="5539" y="5539"/>
                </a:lnTo>
                <a:lnTo>
                  <a:pt x="0" y="5539"/>
                </a:ln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5366724" y="3049022"/>
            <a:ext cx="2358900" cy="12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2"/>
          </p:nvPr>
        </p:nvSpPr>
        <p:spPr>
          <a:xfrm>
            <a:off x="1806123" y="269606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5565323" y="269606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4"/>
          </p:nvPr>
        </p:nvSpPr>
        <p:spPr>
          <a:xfrm>
            <a:off x="1607525" y="3041650"/>
            <a:ext cx="2358900" cy="12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1178700" y="307875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 rot="10800000">
            <a:off x="0" y="4"/>
            <a:ext cx="597525" cy="1743076"/>
            <a:chOff x="8631458" y="4347575"/>
            <a:chExt cx="597525" cy="795925"/>
          </a:xfrm>
        </p:grpSpPr>
        <p:sp>
          <p:nvSpPr>
            <p:cNvPr id="89" name="Google Shape;89;p5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5"/>
          <p:cNvGrpSpPr/>
          <p:nvPr/>
        </p:nvGrpSpPr>
        <p:grpSpPr>
          <a:xfrm flipH="1">
            <a:off x="8386100" y="3374813"/>
            <a:ext cx="957625" cy="1202675"/>
            <a:chOff x="-519400" y="1326225"/>
            <a:chExt cx="957625" cy="1202675"/>
          </a:xfrm>
        </p:grpSpPr>
        <p:sp>
          <p:nvSpPr>
            <p:cNvPr id="92" name="Google Shape;92;p5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5"/>
          <p:cNvGrpSpPr/>
          <p:nvPr/>
        </p:nvGrpSpPr>
        <p:grpSpPr>
          <a:xfrm>
            <a:off x="8248815" y="4425638"/>
            <a:ext cx="2515910" cy="445675"/>
            <a:chOff x="-114100" y="3577175"/>
            <a:chExt cx="858350" cy="445675"/>
          </a:xfrm>
        </p:grpSpPr>
        <p:sp>
          <p:nvSpPr>
            <p:cNvPr id="95" name="Google Shape;95;p5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>
            <a:spLocks noGrp="1"/>
          </p:cNvSpPr>
          <p:nvPr>
            <p:ph type="subTitle" idx="1"/>
          </p:nvPr>
        </p:nvSpPr>
        <p:spPr>
          <a:xfrm>
            <a:off x="626250" y="1518450"/>
            <a:ext cx="4841100" cy="21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634275" y="307875"/>
            <a:ext cx="50331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6572250" y="237908"/>
            <a:ext cx="4667700" cy="46677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-1224401" y="4697813"/>
            <a:ext cx="2515910" cy="445675"/>
            <a:chOff x="-114100" y="3577175"/>
            <a:chExt cx="858350" cy="445675"/>
          </a:xfrm>
        </p:grpSpPr>
        <p:sp>
          <p:nvSpPr>
            <p:cNvPr id="116" name="Google Shape;116;p7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7"/>
          <p:cNvGrpSpPr/>
          <p:nvPr/>
        </p:nvGrpSpPr>
        <p:grpSpPr>
          <a:xfrm>
            <a:off x="8077022" y="-684537"/>
            <a:ext cx="955314" cy="4702626"/>
            <a:chOff x="7739772" y="376375"/>
            <a:chExt cx="565978" cy="2786081"/>
          </a:xfrm>
        </p:grpSpPr>
        <p:sp>
          <p:nvSpPr>
            <p:cNvPr id="125" name="Google Shape;125;p7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7739772" y="1445876"/>
              <a:ext cx="226550" cy="1716580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7"/>
          <p:cNvGrpSpPr/>
          <p:nvPr/>
        </p:nvGrpSpPr>
        <p:grpSpPr>
          <a:xfrm>
            <a:off x="6921130" y="3788274"/>
            <a:ext cx="714551" cy="734662"/>
            <a:chOff x="-2362200" y="3559650"/>
            <a:chExt cx="1015275" cy="1043850"/>
          </a:xfrm>
        </p:grpSpPr>
        <p:sp>
          <p:nvSpPr>
            <p:cNvPr id="128" name="Google Shape;128;p7"/>
            <p:cNvSpPr/>
            <p:nvPr/>
          </p:nvSpPr>
          <p:spPr>
            <a:xfrm>
              <a:off x="-2362200" y="3761100"/>
              <a:ext cx="842400" cy="84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1943025" y="3559650"/>
              <a:ext cx="596100" cy="596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ctrTitle"/>
          </p:nvPr>
        </p:nvSpPr>
        <p:spPr>
          <a:xfrm>
            <a:off x="3343275" y="3177130"/>
            <a:ext cx="3857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subTitle" idx="1"/>
          </p:nvPr>
        </p:nvSpPr>
        <p:spPr>
          <a:xfrm>
            <a:off x="3343350" y="1400150"/>
            <a:ext cx="3857400" cy="16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grpSp>
        <p:nvGrpSpPr>
          <p:cNvPr id="162" name="Google Shape;162;p10"/>
          <p:cNvGrpSpPr/>
          <p:nvPr/>
        </p:nvGrpSpPr>
        <p:grpSpPr>
          <a:xfrm rot="6150260">
            <a:off x="-2888821" y="264977"/>
            <a:ext cx="4676355" cy="4676398"/>
            <a:chOff x="6809525" y="957775"/>
            <a:chExt cx="2749100" cy="2749125"/>
          </a:xfrm>
        </p:grpSpPr>
        <p:sp>
          <p:nvSpPr>
            <p:cNvPr id="163" name="Google Shape;163;p1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chemeClr val="accent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0"/>
          <p:cNvGrpSpPr/>
          <p:nvPr/>
        </p:nvGrpSpPr>
        <p:grpSpPr>
          <a:xfrm>
            <a:off x="8536200" y="175325"/>
            <a:ext cx="863489" cy="1519795"/>
            <a:chOff x="8522143" y="2810900"/>
            <a:chExt cx="580107" cy="1021025"/>
          </a:xfrm>
        </p:grpSpPr>
        <p:sp>
          <p:nvSpPr>
            <p:cNvPr id="166" name="Google Shape;166;p10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22143" y="2810900"/>
              <a:ext cx="255450" cy="822847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</a:t>
              </a:r>
              <a:endParaRPr/>
            </a:p>
          </p:txBody>
        </p:sp>
      </p:grpSp>
      <p:grpSp>
        <p:nvGrpSpPr>
          <p:cNvPr id="168" name="Google Shape;168;p10"/>
          <p:cNvGrpSpPr/>
          <p:nvPr/>
        </p:nvGrpSpPr>
        <p:grpSpPr>
          <a:xfrm>
            <a:off x="7927074" y="4554413"/>
            <a:ext cx="2515910" cy="445675"/>
            <a:chOff x="-114100" y="3577175"/>
            <a:chExt cx="858350" cy="445675"/>
          </a:xfrm>
        </p:grpSpPr>
        <p:sp>
          <p:nvSpPr>
            <p:cNvPr id="169" name="Google Shape;169;p10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10"/>
          <p:cNvGrpSpPr/>
          <p:nvPr/>
        </p:nvGrpSpPr>
        <p:grpSpPr>
          <a:xfrm>
            <a:off x="959127" y="1222926"/>
            <a:ext cx="843586" cy="836299"/>
            <a:chOff x="642539" y="644476"/>
            <a:chExt cx="843586" cy="836299"/>
          </a:xfrm>
        </p:grpSpPr>
        <p:sp>
          <p:nvSpPr>
            <p:cNvPr id="178" name="Google Shape;178;p10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10"/>
          <p:cNvSpPr/>
          <p:nvPr/>
        </p:nvSpPr>
        <p:spPr>
          <a:xfrm>
            <a:off x="-390592" y="2231026"/>
            <a:ext cx="764703" cy="3301490"/>
          </a:xfrm>
          <a:custGeom>
            <a:avLst/>
            <a:gdLst/>
            <a:ahLst/>
            <a:cxnLst/>
            <a:rect l="l" t="t" r="r" b="b"/>
            <a:pathLst>
              <a:path w="18122" h="78239" extrusionOk="0">
                <a:moveTo>
                  <a:pt x="0" y="0"/>
                </a:moveTo>
                <a:lnTo>
                  <a:pt x="0" y="78239"/>
                </a:lnTo>
                <a:lnTo>
                  <a:pt x="18122" y="78239"/>
                </a:lnTo>
                <a:lnTo>
                  <a:pt x="18122" y="0"/>
                </a:lnTo>
                <a:close/>
              </a:path>
            </a:pathLst>
          </a:custGeom>
          <a:solidFill>
            <a:srgbClr val="DA8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2914650" y="2958588"/>
            <a:ext cx="33147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title" hasCustomPrompt="1"/>
          </p:nvPr>
        </p:nvSpPr>
        <p:spPr>
          <a:xfrm>
            <a:off x="1590675" y="1968013"/>
            <a:ext cx="59628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84" name="Google Shape;184;p11"/>
          <p:cNvSpPr/>
          <p:nvPr/>
        </p:nvSpPr>
        <p:spPr>
          <a:xfrm>
            <a:off x="257175" y="-1438275"/>
            <a:ext cx="2495400" cy="24954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11"/>
          <p:cNvGrpSpPr/>
          <p:nvPr/>
        </p:nvGrpSpPr>
        <p:grpSpPr>
          <a:xfrm>
            <a:off x="604325" y="205300"/>
            <a:ext cx="487000" cy="1652075"/>
            <a:chOff x="747200" y="540000"/>
            <a:chExt cx="487000" cy="1652075"/>
          </a:xfrm>
        </p:grpSpPr>
        <p:sp>
          <p:nvSpPr>
            <p:cNvPr id="186" name="Google Shape;186;p11"/>
            <p:cNvSpPr/>
            <p:nvPr/>
          </p:nvSpPr>
          <p:spPr>
            <a:xfrm>
              <a:off x="796200" y="540000"/>
              <a:ext cx="438000" cy="13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747200" y="858575"/>
              <a:ext cx="206100" cy="13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11"/>
          <p:cNvGrpSpPr/>
          <p:nvPr/>
        </p:nvGrpSpPr>
        <p:grpSpPr>
          <a:xfrm>
            <a:off x="6601014" y="2994916"/>
            <a:ext cx="4128231" cy="3898534"/>
            <a:chOff x="6769200" y="957775"/>
            <a:chExt cx="2911100" cy="2749125"/>
          </a:xfrm>
        </p:grpSpPr>
        <p:sp>
          <p:nvSpPr>
            <p:cNvPr id="189" name="Google Shape;189;p11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11"/>
          <p:cNvGrpSpPr/>
          <p:nvPr/>
        </p:nvGrpSpPr>
        <p:grpSpPr>
          <a:xfrm>
            <a:off x="8122581" y="2095485"/>
            <a:ext cx="669674" cy="3436065"/>
            <a:chOff x="7739775" y="739469"/>
            <a:chExt cx="472233" cy="2423006"/>
          </a:xfrm>
        </p:grpSpPr>
        <p:sp>
          <p:nvSpPr>
            <p:cNvPr id="194" name="Google Shape;194;p11"/>
            <p:cNvSpPr/>
            <p:nvPr/>
          </p:nvSpPr>
          <p:spPr>
            <a:xfrm>
              <a:off x="7852694" y="739469"/>
              <a:ext cx="359314" cy="1592946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11"/>
          <p:cNvGrpSpPr/>
          <p:nvPr/>
        </p:nvGrpSpPr>
        <p:grpSpPr>
          <a:xfrm>
            <a:off x="6723712" y="431125"/>
            <a:ext cx="2852211" cy="505262"/>
            <a:chOff x="-114100" y="3577175"/>
            <a:chExt cx="858350" cy="445675"/>
          </a:xfrm>
        </p:grpSpPr>
        <p:sp>
          <p:nvSpPr>
            <p:cNvPr id="197" name="Google Shape;197;p11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1"/>
          <p:cNvGrpSpPr/>
          <p:nvPr/>
        </p:nvGrpSpPr>
        <p:grpSpPr>
          <a:xfrm>
            <a:off x="474543" y="3864742"/>
            <a:ext cx="914436" cy="890922"/>
            <a:chOff x="-269375" y="2368200"/>
            <a:chExt cx="453050" cy="441400"/>
          </a:xfrm>
        </p:grpSpPr>
        <p:sp>
          <p:nvSpPr>
            <p:cNvPr id="206" name="Google Shape;206;p11"/>
            <p:cNvSpPr/>
            <p:nvPr/>
          </p:nvSpPr>
          <p:spPr>
            <a:xfrm>
              <a:off x="-77125" y="2368200"/>
              <a:ext cx="260800" cy="237050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xfrm>
            <a:off x="1178700" y="307875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10" name="Google Shape;210;p12"/>
          <p:cNvGrpSpPr/>
          <p:nvPr/>
        </p:nvGrpSpPr>
        <p:grpSpPr>
          <a:xfrm flipH="1">
            <a:off x="-1009650" y="317163"/>
            <a:ext cx="2515910" cy="445675"/>
            <a:chOff x="-114100" y="3577175"/>
            <a:chExt cx="858350" cy="445675"/>
          </a:xfrm>
        </p:grpSpPr>
        <p:sp>
          <p:nvSpPr>
            <p:cNvPr id="211" name="Google Shape;211;p1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12"/>
          <p:cNvGrpSpPr/>
          <p:nvPr/>
        </p:nvGrpSpPr>
        <p:grpSpPr>
          <a:xfrm>
            <a:off x="8631458" y="4347575"/>
            <a:ext cx="597525" cy="795925"/>
            <a:chOff x="8631458" y="4347575"/>
            <a:chExt cx="597525" cy="795925"/>
          </a:xfrm>
        </p:grpSpPr>
        <p:sp>
          <p:nvSpPr>
            <p:cNvPr id="220" name="Google Shape;220;p12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2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Hammersmith One"/>
              <a:buNone/>
              <a:defRPr sz="30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3" r:id="rId12"/>
    <p:sldLayoutId id="2147483664" r:id="rId13"/>
    <p:sldLayoutId id="2147483666" r:id="rId14"/>
    <p:sldLayoutId id="2147483669" r:id="rId15"/>
    <p:sldLayoutId id="2147483670" r:id="rId16"/>
    <p:sldLayoutId id="2147483673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 txBox="1">
            <a:spLocks noGrp="1"/>
          </p:cNvSpPr>
          <p:nvPr>
            <p:ph type="ctrTitle"/>
          </p:nvPr>
        </p:nvSpPr>
        <p:spPr>
          <a:xfrm>
            <a:off x="2021430" y="2157242"/>
            <a:ext cx="4973400" cy="20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/>
              <a:t>Book Day </a:t>
            </a:r>
            <a:r>
              <a:rPr lang="en" dirty="0" smtClean="0">
                <a:solidFill>
                  <a:srgbClr val="0070C0"/>
                </a:solidFill>
              </a:rPr>
              <a:t>2021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7"/>
          <p:cNvSpPr txBox="1">
            <a:spLocks noGrp="1"/>
          </p:cNvSpPr>
          <p:nvPr>
            <p:ph type="title"/>
          </p:nvPr>
        </p:nvSpPr>
        <p:spPr>
          <a:xfrm>
            <a:off x="609600" y="307875"/>
            <a:ext cx="79248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smtClean="0"/>
              <a:t>Martín Rivas   </a:t>
            </a:r>
            <a:r>
              <a:rPr lang="en-GB" sz="2400" dirty="0" smtClean="0"/>
              <a:t>By </a:t>
            </a:r>
            <a:r>
              <a:rPr lang="en-GB" sz="2400" dirty="0"/>
              <a:t>Alberto Blest </a:t>
            </a:r>
            <a:r>
              <a:rPr lang="en-GB" sz="2400" dirty="0" err="1"/>
              <a:t>Gana</a:t>
            </a:r>
            <a:endParaRPr lang="en-GB" sz="2400" dirty="0"/>
          </a:p>
        </p:txBody>
      </p:sp>
      <p:sp>
        <p:nvSpPr>
          <p:cNvPr id="547" name="Google Shape;547;p37"/>
          <p:cNvSpPr txBox="1"/>
          <p:nvPr/>
        </p:nvSpPr>
        <p:spPr>
          <a:xfrm>
            <a:off x="966884" y="1050192"/>
            <a:ext cx="4025647" cy="377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2000" dirty="0" smtClean="0"/>
              <a:t>When </a:t>
            </a:r>
            <a:r>
              <a:rPr lang="en-GB" sz="2000" dirty="0"/>
              <a:t>we had to read this </a:t>
            </a:r>
            <a:r>
              <a:rPr lang="en-GB" sz="2000" dirty="0" smtClean="0"/>
              <a:t>300-page-long </a:t>
            </a:r>
            <a:r>
              <a:rPr lang="en-GB" sz="2000" dirty="0"/>
              <a:t>book, not many people was interested in it. Except me. I really loved the book</a:t>
            </a:r>
            <a:r>
              <a:rPr lang="en-GB" sz="2000" dirty="0" smtClean="0"/>
              <a:t>!</a:t>
            </a:r>
          </a:p>
          <a:p>
            <a:pPr algn="ctr"/>
            <a:r>
              <a:rPr lang="en-GB" sz="2000" dirty="0" smtClean="0"/>
              <a:t> </a:t>
            </a:r>
            <a:r>
              <a:rPr lang="en-GB" sz="2000" dirty="0"/>
              <a:t>I even read it twice before the test. But when the results came, I had a lower grade than my friend! And </a:t>
            </a:r>
            <a:r>
              <a:rPr lang="en-GB" sz="2000" dirty="0" smtClean="0"/>
              <a:t>he had </a:t>
            </a:r>
            <a:r>
              <a:rPr lang="en-GB" sz="2000" dirty="0"/>
              <a:t>only read the summary…</a:t>
            </a:r>
          </a:p>
        </p:txBody>
      </p:sp>
      <p:sp>
        <p:nvSpPr>
          <p:cNvPr id="548" name="Google Shape;548;p37"/>
          <p:cNvSpPr txBox="1"/>
          <p:nvPr/>
        </p:nvSpPr>
        <p:spPr>
          <a:xfrm>
            <a:off x="5880741" y="3889480"/>
            <a:ext cx="3098872" cy="83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Giuliana</a:t>
            </a:r>
            <a:r>
              <a:rPr lang="es-CL" dirty="0" smtClean="0">
                <a:latin typeface="Aharoni" panose="02010803020104030203" pitchFamily="2" charset="-79"/>
                <a:cs typeface="Aharoni" panose="02010803020104030203" pitchFamily="2" charset="-79"/>
              </a:rPr>
              <a:t> Gahona Aguayo</a:t>
            </a:r>
          </a:p>
          <a:p>
            <a:pPr lvl="0">
              <a:lnSpc>
                <a:spcPct val="115000"/>
              </a:lnSpc>
            </a:pPr>
            <a:r>
              <a:rPr lang="es-CL" sz="2000" dirty="0" smtClean="0">
                <a:latin typeface="Aharoni" panose="02010803020104030203" pitchFamily="2" charset="-79"/>
                <a:cs typeface="Aharoni" panose="02010803020104030203" pitchFamily="2" charset="-79"/>
                <a:sym typeface="Hammersmith One"/>
              </a:rPr>
              <a:t>4</a:t>
            </a:r>
            <a:r>
              <a:rPr lang="es-CL" dirty="0" smtClean="0">
                <a:latin typeface="Aharoni" panose="02010803020104030203" pitchFamily="2" charset="-79"/>
                <a:cs typeface="Aharoni" panose="02010803020104030203" pitchFamily="2" charset="-79"/>
                <a:sym typeface="Hammersmith One"/>
              </a:rPr>
              <a:t>MA</a:t>
            </a:r>
            <a:endParaRPr lang="es-CL" dirty="0">
              <a:latin typeface="Aharoni" panose="02010803020104030203" pitchFamily="2" charset="-79"/>
              <a:cs typeface="Aharoni" panose="02010803020104030203" pitchFamily="2" charset="-79"/>
              <a:sym typeface="Hammersmith One"/>
            </a:endParaRPr>
          </a:p>
        </p:txBody>
      </p:sp>
      <p:sp>
        <p:nvSpPr>
          <p:cNvPr id="549" name="Google Shape;549;p37"/>
          <p:cNvSpPr/>
          <p:nvPr/>
        </p:nvSpPr>
        <p:spPr>
          <a:xfrm>
            <a:off x="5880741" y="1288122"/>
            <a:ext cx="2034300" cy="20343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7"/>
          <p:cNvSpPr/>
          <p:nvPr/>
        </p:nvSpPr>
        <p:spPr>
          <a:xfrm>
            <a:off x="5515652" y="1154648"/>
            <a:ext cx="1240500" cy="12402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7"/>
          <p:cNvSpPr/>
          <p:nvPr/>
        </p:nvSpPr>
        <p:spPr>
          <a:xfrm rot="-2025368">
            <a:off x="5847944" y="2504559"/>
            <a:ext cx="1082498" cy="1153389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7"/>
          <p:cNvSpPr/>
          <p:nvPr/>
        </p:nvSpPr>
        <p:spPr>
          <a:xfrm>
            <a:off x="7174774" y="1682014"/>
            <a:ext cx="1458000" cy="14574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37"/>
          <p:cNvGrpSpPr/>
          <p:nvPr/>
        </p:nvGrpSpPr>
        <p:grpSpPr>
          <a:xfrm>
            <a:off x="7630650" y="2171949"/>
            <a:ext cx="479004" cy="477530"/>
            <a:chOff x="3513010" y="3816134"/>
            <a:chExt cx="362223" cy="361108"/>
          </a:xfrm>
        </p:grpSpPr>
        <p:sp>
          <p:nvSpPr>
            <p:cNvPr id="557" name="Google Shape;557;p37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37"/>
          <p:cNvGrpSpPr/>
          <p:nvPr/>
        </p:nvGrpSpPr>
        <p:grpSpPr>
          <a:xfrm>
            <a:off x="6175518" y="2825943"/>
            <a:ext cx="487134" cy="478119"/>
            <a:chOff x="1731934" y="3355639"/>
            <a:chExt cx="368371" cy="361554"/>
          </a:xfrm>
        </p:grpSpPr>
        <p:sp>
          <p:nvSpPr>
            <p:cNvPr id="562" name="Google Shape;562;p37"/>
            <p:cNvSpPr/>
            <p:nvPr/>
          </p:nvSpPr>
          <p:spPr>
            <a:xfrm>
              <a:off x="1812336" y="3533963"/>
              <a:ext cx="41762" cy="41762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1731934" y="3355639"/>
              <a:ext cx="368371" cy="361554"/>
            </a:xfrm>
            <a:custGeom>
              <a:avLst/>
              <a:gdLst/>
              <a:ahLst/>
              <a:cxnLst/>
              <a:rect l="l" t="t" r="r" b="b"/>
              <a:pathLst>
                <a:path w="11564" h="11350" extrusionOk="0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" name="Google Shape;564;p37"/>
          <p:cNvSpPr/>
          <p:nvPr/>
        </p:nvSpPr>
        <p:spPr>
          <a:xfrm>
            <a:off x="5880741" y="1491604"/>
            <a:ext cx="458952" cy="472474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063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2"/>
          <p:cNvSpPr/>
          <p:nvPr/>
        </p:nvSpPr>
        <p:spPr>
          <a:xfrm>
            <a:off x="3808189" y="1803141"/>
            <a:ext cx="939900" cy="312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2"/>
          <p:cNvSpPr/>
          <p:nvPr/>
        </p:nvSpPr>
        <p:spPr>
          <a:xfrm>
            <a:off x="1548287" y="2117688"/>
            <a:ext cx="939900" cy="312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2"/>
          <p:cNvSpPr txBox="1">
            <a:spLocks noGrp="1"/>
          </p:cNvSpPr>
          <p:nvPr>
            <p:ph type="title" idx="6"/>
          </p:nvPr>
        </p:nvSpPr>
        <p:spPr>
          <a:xfrm>
            <a:off x="1178700" y="307875"/>
            <a:ext cx="4079100" cy="1495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err="1"/>
              <a:t>Quique</a:t>
            </a:r>
            <a:r>
              <a:rPr lang="en-GB" dirty="0"/>
              <a:t> </a:t>
            </a:r>
            <a:r>
              <a:rPr lang="en-GB" dirty="0" err="1" smtClean="0"/>
              <a:t>Hache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2400" dirty="0"/>
              <a:t>by Sergio Gomez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sz="1600" dirty="0"/>
          </a:p>
        </p:txBody>
      </p:sp>
      <p:sp>
        <p:nvSpPr>
          <p:cNvPr id="455" name="Google Shape;455;p32"/>
          <p:cNvSpPr txBox="1">
            <a:spLocks noGrp="1"/>
          </p:cNvSpPr>
          <p:nvPr>
            <p:ph type="ctrTitle"/>
          </p:nvPr>
        </p:nvSpPr>
        <p:spPr>
          <a:xfrm>
            <a:off x="6360704" y="1672287"/>
            <a:ext cx="2125692" cy="8908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Day of the exam</a:t>
            </a:r>
            <a:endParaRPr dirty="0"/>
          </a:p>
        </p:txBody>
      </p:sp>
      <p:sp>
        <p:nvSpPr>
          <p:cNvPr id="456" name="Google Shape;456;p32"/>
          <p:cNvSpPr txBox="1">
            <a:spLocks noGrp="1"/>
          </p:cNvSpPr>
          <p:nvPr>
            <p:ph type="subTitle" idx="1"/>
          </p:nvPr>
        </p:nvSpPr>
        <p:spPr>
          <a:xfrm>
            <a:off x="5257800" y="2563089"/>
            <a:ext cx="3469176" cy="2321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I got a 6,1 and I was happy for 2 </a:t>
            </a:r>
            <a:r>
              <a:rPr lang="en-GB" dirty="0" smtClean="0"/>
              <a:t>things: </a:t>
            </a:r>
            <a:r>
              <a:rPr lang="en-GB" dirty="0"/>
              <a:t>first, because of the mark, and second because it was the first time I enjoyed reading</a:t>
            </a:r>
          </a:p>
          <a:p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458" name="Google Shape;458;p32"/>
          <p:cNvSpPr txBox="1">
            <a:spLocks noGrp="1"/>
          </p:cNvSpPr>
          <p:nvPr>
            <p:ph type="subTitle" idx="3"/>
          </p:nvPr>
        </p:nvSpPr>
        <p:spPr>
          <a:xfrm>
            <a:off x="3194759" y="2511875"/>
            <a:ext cx="2148600" cy="2122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GB" dirty="0"/>
              <a:t>I read it in a </a:t>
            </a:r>
            <a:r>
              <a:rPr lang="en-GB" dirty="0" smtClean="0"/>
              <a:t>day. At first, </a:t>
            </a:r>
            <a:r>
              <a:rPr lang="en-GB" dirty="0"/>
              <a:t>I didn’t want to read a book, but I really enjoyed reading it.</a:t>
            </a:r>
            <a:endParaRPr dirty="0"/>
          </a:p>
        </p:txBody>
      </p:sp>
      <p:sp>
        <p:nvSpPr>
          <p:cNvPr id="461" name="Google Shape;461;p32"/>
          <p:cNvSpPr/>
          <p:nvPr/>
        </p:nvSpPr>
        <p:spPr>
          <a:xfrm>
            <a:off x="1714905" y="1771651"/>
            <a:ext cx="606600" cy="6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2"/>
          <p:cNvSpPr/>
          <p:nvPr/>
        </p:nvSpPr>
        <p:spPr>
          <a:xfrm>
            <a:off x="3964151" y="1826020"/>
            <a:ext cx="606600" cy="6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2"/>
          <p:cNvSpPr/>
          <p:nvPr/>
        </p:nvSpPr>
        <p:spPr>
          <a:xfrm>
            <a:off x="4065172" y="1941178"/>
            <a:ext cx="425935" cy="349127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32"/>
          <p:cNvGrpSpPr/>
          <p:nvPr/>
        </p:nvGrpSpPr>
        <p:grpSpPr>
          <a:xfrm>
            <a:off x="1826437" y="1888500"/>
            <a:ext cx="383535" cy="382681"/>
            <a:chOff x="1745217" y="1515471"/>
            <a:chExt cx="343269" cy="342505"/>
          </a:xfrm>
        </p:grpSpPr>
        <p:sp>
          <p:nvSpPr>
            <p:cNvPr id="467" name="Google Shape;467;p32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ítulo 1"/>
          <p:cNvSpPr>
            <a:spLocks noGrp="1"/>
          </p:cNvSpPr>
          <p:nvPr>
            <p:ph type="subTitle" idx="5"/>
          </p:nvPr>
        </p:nvSpPr>
        <p:spPr>
          <a:xfrm>
            <a:off x="517358" y="2525315"/>
            <a:ext cx="2578392" cy="2467789"/>
          </a:xfrm>
        </p:spPr>
        <p:txBody>
          <a:bodyPr/>
          <a:lstStyle/>
          <a:p>
            <a:r>
              <a:rPr lang="en-GB" dirty="0" smtClean="0"/>
              <a:t>I </a:t>
            </a:r>
            <a:r>
              <a:rPr lang="en-GB" dirty="0"/>
              <a:t>had to read a book at school for a </a:t>
            </a:r>
            <a:r>
              <a:rPr lang="en-GB" dirty="0" smtClean="0"/>
              <a:t>test. My </a:t>
            </a:r>
            <a:r>
              <a:rPr lang="en-GB" dirty="0"/>
              <a:t>mom bought the comic </a:t>
            </a:r>
            <a:r>
              <a:rPr lang="en-GB" dirty="0" smtClean="0"/>
              <a:t>version.</a:t>
            </a:r>
            <a:endParaRPr lang="en-GB" dirty="0"/>
          </a:p>
        </p:txBody>
      </p:sp>
      <p:sp>
        <p:nvSpPr>
          <p:cNvPr id="3" name="Rectángulo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3074" name="Picture 2" descr="https://lh3.googleusercontent.com/NY6alwRNXsoWrXFPyd_C-Hy28NpWKDeD5tg4nbbBurtnNLV6ISXfxd3KoSxgEdQS6TdfTytlUvtoFTVVDSOTAoH5nVBw2UWbIqfSwKTs20Y2-uYnd6caDwJ16rmX7zpKYMiFd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486" y="240513"/>
            <a:ext cx="1894127" cy="14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62014" y="4684666"/>
            <a:ext cx="3171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chemeClr val="accent3">
                    <a:lumMod val="50000"/>
                  </a:schemeClr>
                </a:solidFill>
              </a:rPr>
              <a:t>Matías</a:t>
            </a:r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3">
                    <a:lumMod val="50000"/>
                  </a:schemeClr>
                </a:solidFill>
              </a:rPr>
              <a:t>Henríquez</a:t>
            </a:r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</a:rPr>
              <a:t> 2MB</a:t>
            </a:r>
            <a:endParaRPr lang="en-GB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62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0" y="243494"/>
            <a:ext cx="7382675" cy="1255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3200" dirty="0"/>
              <a:t>The Lord of the Rings The Two </a:t>
            </a:r>
            <a:r>
              <a:rPr lang="en-GB" sz="3200" dirty="0" smtClean="0"/>
              <a:t>Towers   </a:t>
            </a:r>
            <a:r>
              <a:rPr lang="en-GB" sz="2400" dirty="0" smtClean="0"/>
              <a:t>Written </a:t>
            </a:r>
            <a:r>
              <a:rPr lang="en-GB" sz="2400" dirty="0"/>
              <a:t>by J.R.R. </a:t>
            </a:r>
            <a:r>
              <a:rPr lang="en-GB" sz="2400" dirty="0" smtClean="0"/>
              <a:t>Tolkien</a:t>
            </a:r>
            <a:endParaRPr lang="en-GB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275375" y="1881963"/>
            <a:ext cx="6338076" cy="2211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smtClean="0"/>
              <a:t>What happened </a:t>
            </a:r>
            <a:r>
              <a:rPr lang="en-GB" dirty="0"/>
              <a:t>to me reading this book was that I had never read something without falling </a:t>
            </a:r>
            <a:r>
              <a:rPr lang="en-GB" dirty="0" smtClean="0"/>
              <a:t>asleep. </a:t>
            </a:r>
          </a:p>
          <a:p>
            <a:r>
              <a:rPr lang="en-GB" dirty="0" smtClean="0"/>
              <a:t>But this book… I </a:t>
            </a:r>
            <a:r>
              <a:rPr lang="en-GB" dirty="0"/>
              <a:t>read it in two days because I liked it very </a:t>
            </a:r>
            <a:r>
              <a:rPr lang="en-GB" dirty="0" smtClean="0"/>
              <a:t>much. This book has </a:t>
            </a:r>
            <a:r>
              <a:rPr lang="en-GB" dirty="0"/>
              <a:t>352 </a:t>
            </a:r>
            <a:r>
              <a:rPr lang="en-GB" dirty="0" smtClean="0"/>
              <a:t>pages!</a:t>
            </a:r>
          </a:p>
          <a:p>
            <a:endParaRPr lang="en-GB" dirty="0"/>
          </a:p>
          <a:p>
            <a:r>
              <a:rPr lang="en-GB" sz="1600" dirty="0" smtClean="0">
                <a:latin typeface="Ravie" panose="04040805050809020602" pitchFamily="82" charset="0"/>
              </a:rPr>
              <a:t>				Martin </a:t>
            </a:r>
            <a:r>
              <a:rPr lang="en-GB" sz="1600" dirty="0">
                <a:latin typeface="Ravie" panose="04040805050809020602" pitchFamily="82" charset="0"/>
              </a:rPr>
              <a:t>Chamorro </a:t>
            </a:r>
            <a:endParaRPr lang="en-GB" sz="1600" dirty="0" smtClean="0">
              <a:latin typeface="Ravie" panose="04040805050809020602" pitchFamily="82" charset="0"/>
            </a:endParaRPr>
          </a:p>
          <a:p>
            <a:r>
              <a:rPr lang="en-GB" sz="1600" dirty="0">
                <a:latin typeface="Ravie" panose="04040805050809020602" pitchFamily="82" charset="0"/>
              </a:rPr>
              <a:t>	</a:t>
            </a:r>
            <a:r>
              <a:rPr lang="en-GB" sz="1600" dirty="0" smtClean="0">
                <a:latin typeface="Ravie" panose="04040805050809020602" pitchFamily="82" charset="0"/>
              </a:rPr>
              <a:t>				4°Grade </a:t>
            </a:r>
            <a:r>
              <a:rPr lang="en-GB" sz="1600" dirty="0">
                <a:latin typeface="Ravie" panose="04040805050809020602" pitchFamily="82" charset="0"/>
              </a:rPr>
              <a:t>A</a:t>
            </a:r>
          </a:p>
          <a:p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2"/>
          <p:cNvSpPr/>
          <p:nvPr/>
        </p:nvSpPr>
        <p:spPr>
          <a:xfrm>
            <a:off x="4100400" y="1708359"/>
            <a:ext cx="939900" cy="312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2"/>
          <p:cNvSpPr/>
          <p:nvPr/>
        </p:nvSpPr>
        <p:spPr>
          <a:xfrm>
            <a:off x="1548287" y="2117688"/>
            <a:ext cx="939900" cy="312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2"/>
          <p:cNvSpPr txBox="1">
            <a:spLocks noGrp="1"/>
          </p:cNvSpPr>
          <p:nvPr>
            <p:ph type="title" idx="6"/>
          </p:nvPr>
        </p:nvSpPr>
        <p:spPr>
          <a:xfrm>
            <a:off x="1178700" y="307875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Nostromo </a:t>
            </a:r>
            <a:r>
              <a:rPr lang="en" sz="1600" dirty="0" smtClean="0"/>
              <a:t>by Joseph Conrad</a:t>
            </a:r>
            <a:endParaRPr sz="1600" dirty="0"/>
          </a:p>
        </p:txBody>
      </p:sp>
      <p:sp>
        <p:nvSpPr>
          <p:cNvPr id="455" name="Google Shape;455;p32"/>
          <p:cNvSpPr txBox="1">
            <a:spLocks noGrp="1"/>
          </p:cNvSpPr>
          <p:nvPr>
            <p:ph type="ctrTitle"/>
          </p:nvPr>
        </p:nvSpPr>
        <p:spPr>
          <a:xfrm>
            <a:off x="6419377" y="1262958"/>
            <a:ext cx="2125692" cy="8908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Day of the exam…</a:t>
            </a:r>
            <a:endParaRPr dirty="0"/>
          </a:p>
        </p:txBody>
      </p:sp>
      <p:sp>
        <p:nvSpPr>
          <p:cNvPr id="456" name="Google Shape;456;p32"/>
          <p:cNvSpPr txBox="1">
            <a:spLocks noGrp="1"/>
          </p:cNvSpPr>
          <p:nvPr>
            <p:ph type="subTitle" idx="1"/>
          </p:nvPr>
        </p:nvSpPr>
        <p:spPr>
          <a:xfrm>
            <a:off x="6237472" y="2153760"/>
            <a:ext cx="2489503" cy="2493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" dirty="0" smtClean="0"/>
              <a:t>I was the only student who read the complete book. They </a:t>
            </a:r>
            <a:r>
              <a:rPr lang="en" dirty="0"/>
              <a:t>all read the summary </a:t>
            </a:r>
            <a:r>
              <a:rPr lang="en" dirty="0" smtClean="0"/>
              <a:t>but “everyone” got great marks. </a:t>
            </a:r>
            <a:endParaRPr dirty="0"/>
          </a:p>
        </p:txBody>
      </p:sp>
      <p:sp>
        <p:nvSpPr>
          <p:cNvPr id="458" name="Google Shape;458;p32"/>
          <p:cNvSpPr txBox="1">
            <a:spLocks noGrp="1"/>
          </p:cNvSpPr>
          <p:nvPr>
            <p:ph type="subTitle" idx="3"/>
          </p:nvPr>
        </p:nvSpPr>
        <p:spPr>
          <a:xfrm>
            <a:off x="3496055" y="2525316"/>
            <a:ext cx="2148600" cy="1608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I committed to read it all </a:t>
            </a:r>
            <a:r>
              <a:rPr lang="en" b="1" i="1" dirty="0" smtClean="0"/>
              <a:t>because</a:t>
            </a:r>
            <a:r>
              <a:rPr lang="en" dirty="0" smtClean="0"/>
              <a:t> it was my duty as a student! </a:t>
            </a:r>
            <a:endParaRPr dirty="0"/>
          </a:p>
        </p:txBody>
      </p:sp>
      <p:sp>
        <p:nvSpPr>
          <p:cNvPr id="461" name="Google Shape;461;p32"/>
          <p:cNvSpPr/>
          <p:nvPr/>
        </p:nvSpPr>
        <p:spPr>
          <a:xfrm>
            <a:off x="1714905" y="1771651"/>
            <a:ext cx="606600" cy="6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2"/>
          <p:cNvSpPr/>
          <p:nvPr/>
        </p:nvSpPr>
        <p:spPr>
          <a:xfrm>
            <a:off x="4269059" y="1778443"/>
            <a:ext cx="606600" cy="6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2"/>
          <p:cNvSpPr/>
          <p:nvPr/>
        </p:nvSpPr>
        <p:spPr>
          <a:xfrm>
            <a:off x="4359031" y="1905275"/>
            <a:ext cx="425935" cy="349127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32"/>
          <p:cNvGrpSpPr/>
          <p:nvPr/>
        </p:nvGrpSpPr>
        <p:grpSpPr>
          <a:xfrm>
            <a:off x="1826437" y="1888500"/>
            <a:ext cx="383535" cy="382681"/>
            <a:chOff x="1745217" y="1515471"/>
            <a:chExt cx="343269" cy="342505"/>
          </a:xfrm>
        </p:grpSpPr>
        <p:sp>
          <p:nvSpPr>
            <p:cNvPr id="467" name="Google Shape;467;p32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ítulo 1"/>
          <p:cNvSpPr>
            <a:spLocks noGrp="1"/>
          </p:cNvSpPr>
          <p:nvPr>
            <p:ph type="subTitle" idx="5"/>
          </p:nvPr>
        </p:nvSpPr>
        <p:spPr>
          <a:xfrm>
            <a:off x="359596" y="2525316"/>
            <a:ext cx="2736154" cy="1684684"/>
          </a:xfrm>
        </p:spPr>
        <p:txBody>
          <a:bodyPr/>
          <a:lstStyle/>
          <a:p>
            <a:r>
              <a:rPr lang="es-CL" dirty="0" err="1" smtClean="0"/>
              <a:t>During</a:t>
            </a:r>
            <a:r>
              <a:rPr lang="es-CL" dirty="0" smtClean="0"/>
              <a:t> </a:t>
            </a:r>
            <a:r>
              <a:rPr lang="es-CL" dirty="0" err="1" smtClean="0"/>
              <a:t>university</a:t>
            </a:r>
            <a:r>
              <a:rPr lang="es-CL" dirty="0" smtClean="0"/>
              <a:t> I </a:t>
            </a:r>
            <a:r>
              <a:rPr lang="es-CL" dirty="0" err="1" smtClean="0"/>
              <a:t>was</a:t>
            </a:r>
            <a:r>
              <a:rPr lang="es-CL" dirty="0" smtClean="0"/>
              <a:t> </a:t>
            </a:r>
            <a:r>
              <a:rPr lang="es-CL" dirty="0" err="1" smtClean="0"/>
              <a:t>asked</a:t>
            </a:r>
            <a:r>
              <a:rPr lang="es-CL" dirty="0" smtClean="0"/>
              <a:t> to </a:t>
            </a:r>
            <a:r>
              <a:rPr lang="es-CL" dirty="0" err="1" smtClean="0"/>
              <a:t>read</a:t>
            </a:r>
            <a:r>
              <a:rPr lang="es-CL" dirty="0" smtClean="0"/>
              <a:t> 500 </a:t>
            </a:r>
            <a:r>
              <a:rPr lang="es-CL" dirty="0" err="1" smtClean="0"/>
              <a:t>pages</a:t>
            </a:r>
            <a:r>
              <a:rPr lang="es-CL" dirty="0" smtClean="0"/>
              <a:t> of a (</a:t>
            </a:r>
            <a:r>
              <a:rPr lang="es-CL" dirty="0" err="1" smtClean="0"/>
              <a:t>boring</a:t>
            </a:r>
            <a:r>
              <a:rPr lang="es-CL" dirty="0" smtClean="0"/>
              <a:t>) novel in “</a:t>
            </a:r>
            <a:r>
              <a:rPr lang="es-CL" dirty="0" err="1" smtClean="0"/>
              <a:t>old</a:t>
            </a:r>
            <a:r>
              <a:rPr lang="es-CL" dirty="0" smtClean="0"/>
              <a:t>” English.</a:t>
            </a:r>
            <a:endParaRPr lang="en-GB" dirty="0"/>
          </a:p>
        </p:txBody>
      </p:sp>
      <p:sp>
        <p:nvSpPr>
          <p:cNvPr id="3" name="Rectángulo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971235" y="4552040"/>
            <a:ext cx="2673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200" dirty="0" smtClean="0">
                <a:latin typeface="Playbill" panose="040506030A0602020202" pitchFamily="82" charset="0"/>
              </a:rPr>
              <a:t>Teacher Madelaine</a:t>
            </a:r>
            <a:endParaRPr lang="en-GB" sz="3200" dirty="0">
              <a:latin typeface="Playbill" panose="040506030A0602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4"/>
          <p:cNvSpPr/>
          <p:nvPr/>
        </p:nvSpPr>
        <p:spPr>
          <a:xfrm>
            <a:off x="3034186" y="3504252"/>
            <a:ext cx="791700" cy="7932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4"/>
          <p:cNvSpPr/>
          <p:nvPr/>
        </p:nvSpPr>
        <p:spPr>
          <a:xfrm>
            <a:off x="5217573" y="1190734"/>
            <a:ext cx="791700" cy="7932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4"/>
          <p:cNvSpPr/>
          <p:nvPr/>
        </p:nvSpPr>
        <p:spPr>
          <a:xfrm>
            <a:off x="5198329" y="3565391"/>
            <a:ext cx="791700" cy="7932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4"/>
          <p:cNvSpPr txBox="1"/>
          <p:nvPr/>
        </p:nvSpPr>
        <p:spPr>
          <a:xfrm>
            <a:off x="5256873" y="3729833"/>
            <a:ext cx="7131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04</a:t>
            </a:r>
            <a:endParaRPr sz="3000" dirty="0"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706" name="Google Shape;706;p44"/>
          <p:cNvSpPr txBox="1"/>
          <p:nvPr/>
        </p:nvSpPr>
        <p:spPr>
          <a:xfrm>
            <a:off x="3034186" y="3763715"/>
            <a:ext cx="7131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02</a:t>
            </a:r>
            <a:endParaRPr sz="3000" dirty="0"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707" name="Google Shape;707;p44"/>
          <p:cNvSpPr txBox="1"/>
          <p:nvPr/>
        </p:nvSpPr>
        <p:spPr>
          <a:xfrm>
            <a:off x="5273781" y="1448851"/>
            <a:ext cx="7131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03</a:t>
            </a:r>
            <a:endParaRPr sz="3000" dirty="0"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708" name="Google Shape;708;p44"/>
          <p:cNvSpPr/>
          <p:nvPr/>
        </p:nvSpPr>
        <p:spPr>
          <a:xfrm>
            <a:off x="3108286" y="1241726"/>
            <a:ext cx="791700" cy="7932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4"/>
          <p:cNvSpPr txBox="1"/>
          <p:nvPr/>
        </p:nvSpPr>
        <p:spPr>
          <a:xfrm>
            <a:off x="321209" y="1199462"/>
            <a:ext cx="2865492" cy="171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600" b="1" i="1" u="sng" dirty="0">
                <a:solidFill>
                  <a:srgbClr val="0070C0"/>
                </a:solidFill>
              </a:rPr>
              <a:t>The Little Prince by Antoine de </a:t>
            </a:r>
            <a:r>
              <a:rPr lang="en-GB" sz="1600" b="1" i="1" u="sng" dirty="0" smtClean="0">
                <a:solidFill>
                  <a:srgbClr val="0070C0"/>
                </a:solidFill>
              </a:rPr>
              <a:t>Saint-Exupery</a:t>
            </a:r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dirty="0"/>
              <a:t>I </a:t>
            </a:r>
            <a:r>
              <a:rPr lang="en-GB" sz="1600" dirty="0" smtClean="0"/>
              <a:t>cried when </a:t>
            </a:r>
            <a:r>
              <a:rPr lang="en-GB" sz="1600" dirty="0"/>
              <a:t>I read this book. The part </a:t>
            </a:r>
            <a:r>
              <a:rPr lang="en-GB" sz="1600" dirty="0" smtClean="0"/>
              <a:t>when the </a:t>
            </a:r>
            <a:r>
              <a:rPr lang="en-GB" sz="1600" dirty="0"/>
              <a:t>little prince </a:t>
            </a:r>
            <a:r>
              <a:rPr lang="en-GB" sz="1600" dirty="0" smtClean="0"/>
              <a:t>goes to his planet </a:t>
            </a:r>
            <a:r>
              <a:rPr lang="en-GB" sz="1600" dirty="0"/>
              <a:t>is very sad part for </a:t>
            </a:r>
            <a:r>
              <a:rPr lang="en-GB" sz="1600" dirty="0" smtClean="0"/>
              <a:t>me.</a:t>
            </a:r>
            <a:endParaRPr lang="en-GB" sz="1600" dirty="0"/>
          </a:p>
          <a:p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711" name="Google Shape;711;p44"/>
          <p:cNvSpPr txBox="1"/>
          <p:nvPr/>
        </p:nvSpPr>
        <p:spPr>
          <a:xfrm>
            <a:off x="3182386" y="1512082"/>
            <a:ext cx="6435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01</a:t>
            </a:r>
            <a:endParaRPr sz="3000" dirty="0"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712" name="Google Shape;712;p44"/>
          <p:cNvSpPr txBox="1"/>
          <p:nvPr/>
        </p:nvSpPr>
        <p:spPr>
          <a:xfrm>
            <a:off x="409729" y="3075260"/>
            <a:ext cx="2861177" cy="194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600" b="1" i="1" u="sng" dirty="0">
                <a:solidFill>
                  <a:srgbClr val="0070C0"/>
                </a:solidFill>
              </a:rPr>
              <a:t>The Mansion by Anne </a:t>
            </a:r>
            <a:r>
              <a:rPr lang="en-GB" sz="1600" b="1" i="1" u="sng" dirty="0" smtClean="0">
                <a:solidFill>
                  <a:srgbClr val="0070C0"/>
                </a:solidFill>
              </a:rPr>
              <a:t>Jacobs</a:t>
            </a:r>
            <a:endParaRPr lang="en-GB" sz="1600" dirty="0"/>
          </a:p>
          <a:p>
            <a:r>
              <a:rPr lang="en-GB" sz="1600" dirty="0"/>
              <a:t>With this book, I </a:t>
            </a:r>
            <a:r>
              <a:rPr lang="en-GB" sz="1600" dirty="0" smtClean="0"/>
              <a:t>did not </a:t>
            </a:r>
          </a:p>
          <a:p>
            <a:r>
              <a:rPr lang="en-GB" sz="1600" dirty="0" smtClean="0"/>
              <a:t>sleep </a:t>
            </a:r>
            <a:r>
              <a:rPr lang="en-GB" sz="1600" dirty="0"/>
              <a:t>in one night. I </a:t>
            </a:r>
            <a:r>
              <a:rPr lang="en-GB" sz="1600" dirty="0" smtClean="0"/>
              <a:t>just closed </a:t>
            </a:r>
            <a:r>
              <a:rPr lang="en-GB" sz="1600" dirty="0"/>
              <a:t>the door of my room and I </a:t>
            </a:r>
            <a:r>
              <a:rPr lang="en-GB" sz="1600" dirty="0" smtClean="0"/>
              <a:t>finished </a:t>
            </a:r>
            <a:r>
              <a:rPr lang="en-GB" sz="1600" dirty="0"/>
              <a:t>this </a:t>
            </a:r>
            <a:r>
              <a:rPr lang="en-GB" sz="1600" dirty="0" smtClean="0"/>
              <a:t>book.</a:t>
            </a: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44"/>
          <p:cNvSpPr txBox="1"/>
          <p:nvPr/>
        </p:nvSpPr>
        <p:spPr>
          <a:xfrm>
            <a:off x="6065481" y="602562"/>
            <a:ext cx="3191841" cy="19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600" b="1" i="1" u="sng" dirty="0">
                <a:solidFill>
                  <a:srgbClr val="0070C0"/>
                </a:solidFill>
              </a:rPr>
              <a:t>Divergent by Veronica </a:t>
            </a:r>
            <a:r>
              <a:rPr lang="en-GB" sz="1600" b="1" i="1" u="sng" dirty="0" smtClean="0">
                <a:solidFill>
                  <a:srgbClr val="0070C0"/>
                </a:solidFill>
              </a:rPr>
              <a:t>Roth</a:t>
            </a:r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dirty="0"/>
              <a:t>I read the book in a final fight. </a:t>
            </a:r>
            <a:r>
              <a:rPr lang="en-GB" sz="1600" dirty="0" smtClean="0"/>
              <a:t>I was </a:t>
            </a:r>
            <a:r>
              <a:rPr lang="en-GB" sz="1600" dirty="0"/>
              <a:t>very </a:t>
            </a:r>
            <a:r>
              <a:rPr lang="en-GB" sz="1600" dirty="0" smtClean="0"/>
              <a:t>excited so </a:t>
            </a:r>
            <a:r>
              <a:rPr lang="en-GB" sz="1600" dirty="0"/>
              <a:t>I </a:t>
            </a:r>
            <a:r>
              <a:rPr lang="en-GB" sz="1600" dirty="0" smtClean="0"/>
              <a:t>screamed </a:t>
            </a:r>
            <a:r>
              <a:rPr lang="en-GB" sz="1600" dirty="0"/>
              <a:t>and my grandmother </a:t>
            </a:r>
            <a:r>
              <a:rPr lang="en-GB" sz="1600" dirty="0" smtClean="0"/>
              <a:t>got scary </a:t>
            </a:r>
            <a:r>
              <a:rPr lang="en-GB" sz="1600" dirty="0"/>
              <a:t>for my </a:t>
            </a:r>
            <a:r>
              <a:rPr lang="en-GB" sz="1600" dirty="0" smtClean="0"/>
              <a:t>reaction.</a:t>
            </a:r>
            <a:endParaRPr lang="en-GB" sz="1600" dirty="0"/>
          </a:p>
        </p:txBody>
      </p:sp>
      <p:sp>
        <p:nvSpPr>
          <p:cNvPr id="714" name="Google Shape;714;p44"/>
          <p:cNvSpPr txBox="1"/>
          <p:nvPr/>
        </p:nvSpPr>
        <p:spPr>
          <a:xfrm>
            <a:off x="6070229" y="2685594"/>
            <a:ext cx="2785117" cy="233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600" b="1" i="1" u="sng" dirty="0">
                <a:solidFill>
                  <a:srgbClr val="0070C0"/>
                </a:solidFill>
              </a:rPr>
              <a:t>The Chronicles of Narnia the Prince Caspian by C.S. </a:t>
            </a:r>
            <a:r>
              <a:rPr lang="en-GB" sz="1600" b="1" i="1" u="sng" dirty="0" smtClean="0">
                <a:solidFill>
                  <a:srgbClr val="0070C0"/>
                </a:solidFill>
              </a:rPr>
              <a:t>Lewis</a:t>
            </a:r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dirty="0" smtClean="0"/>
              <a:t>All the time, I </a:t>
            </a:r>
            <a:r>
              <a:rPr lang="en-GB" sz="1600" dirty="0"/>
              <a:t>remember the sentences </a:t>
            </a:r>
            <a:r>
              <a:rPr lang="en-GB" sz="1600" dirty="0" smtClean="0"/>
              <a:t>said by </a:t>
            </a:r>
            <a:r>
              <a:rPr lang="en-GB" sz="1600" dirty="0"/>
              <a:t>Aslan </a:t>
            </a:r>
            <a:r>
              <a:rPr lang="en-GB" sz="1600" dirty="0" smtClean="0"/>
              <a:t>to </a:t>
            </a:r>
            <a:r>
              <a:rPr lang="en-GB" sz="1600" dirty="0"/>
              <a:t>Lucy. </a:t>
            </a:r>
            <a:r>
              <a:rPr lang="en-GB" sz="1600" dirty="0" smtClean="0"/>
              <a:t>They stayed </a:t>
            </a:r>
            <a:r>
              <a:rPr lang="en-GB" sz="1600" dirty="0"/>
              <a:t>in my </a:t>
            </a:r>
            <a:r>
              <a:rPr lang="en-GB" sz="1600" dirty="0" smtClean="0"/>
              <a:t>memory!</a:t>
            </a:r>
            <a:endParaRPr lang="en-GB" sz="1600" dirty="0"/>
          </a:p>
        </p:txBody>
      </p:sp>
      <p:cxnSp>
        <p:nvCxnSpPr>
          <p:cNvPr id="715" name="Google Shape;715;p44"/>
          <p:cNvCxnSpPr>
            <a:endCxn id="716" idx="1"/>
          </p:cNvCxnSpPr>
          <p:nvPr/>
        </p:nvCxnSpPr>
        <p:spPr>
          <a:xfrm>
            <a:off x="3725494" y="1976600"/>
            <a:ext cx="300366" cy="270307"/>
          </a:xfrm>
          <a:prstGeom prst="curvedConnector2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7" name="Google Shape;717;p44"/>
          <p:cNvCxnSpPr>
            <a:endCxn id="716" idx="7"/>
          </p:cNvCxnSpPr>
          <p:nvPr/>
        </p:nvCxnSpPr>
        <p:spPr>
          <a:xfrm rot="10800000" flipV="1">
            <a:off x="5118128" y="1993653"/>
            <a:ext cx="328072" cy="253253"/>
          </a:xfrm>
          <a:prstGeom prst="curvedConnector2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8" name="Google Shape;718;p44"/>
          <p:cNvCxnSpPr>
            <a:endCxn id="716" idx="5"/>
          </p:cNvCxnSpPr>
          <p:nvPr/>
        </p:nvCxnSpPr>
        <p:spPr>
          <a:xfrm rot="10800000">
            <a:off x="5118129" y="3339175"/>
            <a:ext cx="322743" cy="275016"/>
          </a:xfrm>
          <a:prstGeom prst="curvedConnector2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9" name="Google Shape;719;p44"/>
          <p:cNvCxnSpPr>
            <a:endCxn id="716" idx="3"/>
          </p:cNvCxnSpPr>
          <p:nvPr/>
        </p:nvCxnSpPr>
        <p:spPr>
          <a:xfrm flipV="1">
            <a:off x="3661538" y="3339175"/>
            <a:ext cx="364322" cy="270307"/>
          </a:xfrm>
          <a:prstGeom prst="curvedConnector2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6" name="Google Shape;716;p44"/>
          <p:cNvSpPr/>
          <p:nvPr/>
        </p:nvSpPr>
        <p:spPr>
          <a:xfrm>
            <a:off x="3799644" y="2020691"/>
            <a:ext cx="1544700" cy="15447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4"/>
          <p:cNvSpPr txBox="1"/>
          <p:nvPr/>
        </p:nvSpPr>
        <p:spPr>
          <a:xfrm>
            <a:off x="3837463" y="3045050"/>
            <a:ext cx="1666208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800" b="1" dirty="0">
                <a:solidFill>
                  <a:srgbClr val="0070C0"/>
                </a:solidFill>
              </a:rPr>
              <a:t>Experiences with a book </a:t>
            </a:r>
          </a:p>
          <a:p>
            <a:r>
              <a:rPr lang="en-GB" sz="3200" dirty="0"/>
              <a:t/>
            </a:r>
            <a:br>
              <a:rPr lang="en-GB" sz="3200" dirty="0"/>
            </a:br>
            <a:endParaRPr sz="3000" dirty="0">
              <a:solidFill>
                <a:schemeClr val="accent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38037" y="199116"/>
            <a:ext cx="2692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/>
              <a:t>Fernanda </a:t>
            </a:r>
            <a:r>
              <a:rPr lang="en-GB" sz="1800" b="1" dirty="0" smtClean="0"/>
              <a:t>Roca    2MB 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xmlns="" val="137030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9"/>
          <p:cNvGrpSpPr/>
          <p:nvPr/>
        </p:nvGrpSpPr>
        <p:grpSpPr>
          <a:xfrm>
            <a:off x="5545658" y="288038"/>
            <a:ext cx="3401840" cy="2669163"/>
            <a:chOff x="2648750" y="1407149"/>
            <a:chExt cx="3847800" cy="3019074"/>
          </a:xfrm>
        </p:grpSpPr>
        <p:sp>
          <p:nvSpPr>
            <p:cNvPr id="578" name="Google Shape;578;p39"/>
            <p:cNvSpPr/>
            <p:nvPr/>
          </p:nvSpPr>
          <p:spPr>
            <a:xfrm rot="10800000">
              <a:off x="2648750" y="3770600"/>
              <a:ext cx="3847800" cy="311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9" name="Google Shape;579;p39"/>
            <p:cNvGrpSpPr/>
            <p:nvPr/>
          </p:nvGrpSpPr>
          <p:grpSpPr>
            <a:xfrm>
              <a:off x="2653225" y="1407149"/>
              <a:ext cx="3842140" cy="3019074"/>
              <a:chOff x="1153225" y="1597649"/>
              <a:chExt cx="3842140" cy="3019074"/>
            </a:xfrm>
          </p:grpSpPr>
          <p:sp>
            <p:nvSpPr>
              <p:cNvPr id="580" name="Google Shape;580;p39"/>
              <p:cNvSpPr/>
              <p:nvPr/>
            </p:nvSpPr>
            <p:spPr>
              <a:xfrm>
                <a:off x="3014150" y="4032725"/>
                <a:ext cx="120300" cy="120300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1" name="Google Shape;581;p39"/>
              <p:cNvGrpSpPr/>
              <p:nvPr/>
            </p:nvGrpSpPr>
            <p:grpSpPr>
              <a:xfrm>
                <a:off x="1153225" y="1597649"/>
                <a:ext cx="3842140" cy="3019074"/>
                <a:chOff x="238125" y="1676700"/>
                <a:chExt cx="2045650" cy="1779275"/>
              </a:xfrm>
            </p:grpSpPr>
            <p:sp>
              <p:nvSpPr>
                <p:cNvPr id="582" name="Google Shape;582;p39"/>
                <p:cNvSpPr/>
                <p:nvPr/>
              </p:nvSpPr>
              <p:spPr>
                <a:xfrm>
                  <a:off x="1006875" y="3190025"/>
                  <a:ext cx="508150" cy="2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6" h="9884" extrusionOk="0">
                      <a:moveTo>
                        <a:pt x="2967" y="0"/>
                      </a:moveTo>
                      <a:lnTo>
                        <a:pt x="0" y="9884"/>
                      </a:lnTo>
                      <a:lnTo>
                        <a:pt x="20325" y="9884"/>
                      </a:lnTo>
                      <a:lnTo>
                        <a:pt x="1735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9"/>
                <p:cNvSpPr/>
                <p:nvPr/>
              </p:nvSpPr>
              <p:spPr>
                <a:xfrm>
                  <a:off x="968750" y="3417450"/>
                  <a:ext cx="58437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5" h="1541" extrusionOk="0">
                      <a:moveTo>
                        <a:pt x="492" y="0"/>
                      </a:moveTo>
                      <a:cubicBezTo>
                        <a:pt x="214" y="0"/>
                        <a:pt x="1" y="230"/>
                        <a:pt x="1" y="492"/>
                      </a:cubicBezTo>
                      <a:lnTo>
                        <a:pt x="1" y="1541"/>
                      </a:lnTo>
                      <a:lnTo>
                        <a:pt x="23375" y="1541"/>
                      </a:lnTo>
                      <a:lnTo>
                        <a:pt x="23375" y="492"/>
                      </a:lnTo>
                      <a:cubicBezTo>
                        <a:pt x="23375" y="213"/>
                        <a:pt x="23145" y="0"/>
                        <a:pt x="228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9"/>
                <p:cNvSpPr/>
                <p:nvPr/>
              </p:nvSpPr>
              <p:spPr>
                <a:xfrm>
                  <a:off x="1244550" y="1708650"/>
                  <a:ext cx="28700" cy="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997" extrusionOk="0">
                      <a:moveTo>
                        <a:pt x="656" y="1"/>
                      </a:moveTo>
                      <a:cubicBezTo>
                        <a:pt x="213" y="1"/>
                        <a:pt x="0" y="541"/>
                        <a:pt x="312" y="853"/>
                      </a:cubicBezTo>
                      <a:cubicBezTo>
                        <a:pt x="411" y="952"/>
                        <a:pt x="532" y="996"/>
                        <a:pt x="650" y="996"/>
                      </a:cubicBezTo>
                      <a:cubicBezTo>
                        <a:pt x="904" y="996"/>
                        <a:pt x="1147" y="794"/>
                        <a:pt x="1147" y="492"/>
                      </a:cubicBezTo>
                      <a:cubicBezTo>
                        <a:pt x="1147" y="230"/>
                        <a:pt x="934" y="1"/>
                        <a:pt x="656" y="1"/>
                      </a:cubicBezTo>
                      <a:close/>
                    </a:path>
                  </a:pathLst>
                </a:custGeom>
                <a:solidFill>
                  <a:srgbClr val="EC5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9"/>
                <p:cNvSpPr/>
                <p:nvPr/>
              </p:nvSpPr>
              <p:spPr>
                <a:xfrm>
                  <a:off x="238125" y="1676700"/>
                  <a:ext cx="2045650" cy="13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6" h="55616" extrusionOk="0">
                      <a:moveTo>
                        <a:pt x="2836" y="0"/>
                      </a:moveTo>
                      <a:cubicBezTo>
                        <a:pt x="1279" y="0"/>
                        <a:pt x="0" y="1279"/>
                        <a:pt x="0" y="2836"/>
                      </a:cubicBezTo>
                      <a:lnTo>
                        <a:pt x="0" y="55616"/>
                      </a:lnTo>
                      <a:lnTo>
                        <a:pt x="81826" y="55616"/>
                      </a:lnTo>
                      <a:lnTo>
                        <a:pt x="81826" y="2836"/>
                      </a:lnTo>
                      <a:cubicBezTo>
                        <a:pt x="81826" y="1279"/>
                        <a:pt x="80547" y="0"/>
                        <a:pt x="7897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86" name="Google Shape;586;p39"/>
          <p:cNvPicPr preferRelativeResize="0"/>
          <p:nvPr/>
        </p:nvPicPr>
        <p:blipFill rotWithShape="1">
          <a:blip r:embed="rId3">
            <a:alphaModFix/>
          </a:blip>
          <a:srcRect l="10900" t="16771" r="10900" b="16778"/>
          <a:stretch/>
        </p:blipFill>
        <p:spPr>
          <a:xfrm>
            <a:off x="5733959" y="405694"/>
            <a:ext cx="3033812" cy="1718626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7" name="Google Shape;587;p39"/>
          <p:cNvPicPr preferRelativeResize="0"/>
          <p:nvPr/>
        </p:nvPicPr>
        <p:blipFill rotWithShape="1">
          <a:blip r:embed="rId4">
            <a:alphaModFix amt="19000"/>
          </a:blip>
          <a:srcRect l="10900" t="16771" r="10900" b="16778"/>
          <a:stretch/>
        </p:blipFill>
        <p:spPr>
          <a:xfrm>
            <a:off x="5782022" y="428431"/>
            <a:ext cx="3033812" cy="1718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8" name="Google Shape;588;p39"/>
          <p:cNvGrpSpPr/>
          <p:nvPr/>
        </p:nvGrpSpPr>
        <p:grpSpPr>
          <a:xfrm>
            <a:off x="5842142" y="2221399"/>
            <a:ext cx="2925629" cy="160087"/>
            <a:chOff x="2900971" y="3311232"/>
            <a:chExt cx="3309161" cy="181074"/>
          </a:xfrm>
        </p:grpSpPr>
        <p:grpSp>
          <p:nvGrpSpPr>
            <p:cNvPr id="589" name="Google Shape;589;p39"/>
            <p:cNvGrpSpPr/>
            <p:nvPr/>
          </p:nvGrpSpPr>
          <p:grpSpPr>
            <a:xfrm>
              <a:off x="2900971" y="3311232"/>
              <a:ext cx="3309074" cy="53848"/>
              <a:chOff x="2900971" y="3311232"/>
              <a:chExt cx="3309074" cy="53848"/>
            </a:xfrm>
          </p:grpSpPr>
          <p:sp>
            <p:nvSpPr>
              <p:cNvPr id="590" name="Google Shape;590;p39"/>
              <p:cNvSpPr/>
              <p:nvPr/>
            </p:nvSpPr>
            <p:spPr>
              <a:xfrm>
                <a:off x="2900971" y="3328936"/>
                <a:ext cx="3309074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148173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147739" y="834"/>
                    </a:lnTo>
                    <a:cubicBezTo>
                      <a:pt x="147973" y="834"/>
                      <a:pt x="148173" y="634"/>
                      <a:pt x="148173" y="401"/>
                    </a:cubicBezTo>
                    <a:cubicBezTo>
                      <a:pt x="148173" y="167"/>
                      <a:pt x="147973" y="0"/>
                      <a:pt x="147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9"/>
              <p:cNvSpPr/>
              <p:nvPr/>
            </p:nvSpPr>
            <p:spPr>
              <a:xfrm>
                <a:off x="2900971" y="3328936"/>
                <a:ext cx="1585273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70985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70984" y="834"/>
                    </a:lnTo>
                    <a:lnTo>
                      <a:pt x="70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4471930" y="3311232"/>
                <a:ext cx="54402" cy="5384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436" extrusionOk="0">
                    <a:moveTo>
                      <a:pt x="1235" y="1"/>
                    </a:moveTo>
                    <a:cubicBezTo>
                      <a:pt x="568" y="1"/>
                      <a:pt x="1" y="535"/>
                      <a:pt x="1" y="1202"/>
                    </a:cubicBezTo>
                    <a:cubicBezTo>
                      <a:pt x="1" y="1902"/>
                      <a:pt x="568" y="2436"/>
                      <a:pt x="1235" y="2436"/>
                    </a:cubicBezTo>
                    <a:cubicBezTo>
                      <a:pt x="1902" y="2436"/>
                      <a:pt x="2436" y="1902"/>
                      <a:pt x="2436" y="1202"/>
                    </a:cubicBezTo>
                    <a:cubicBezTo>
                      <a:pt x="2436" y="535"/>
                      <a:pt x="1902" y="1"/>
                      <a:pt x="1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9"/>
            <p:cNvGrpSpPr/>
            <p:nvPr/>
          </p:nvGrpSpPr>
          <p:grpSpPr>
            <a:xfrm>
              <a:off x="6088092" y="3407188"/>
              <a:ext cx="122040" cy="85117"/>
              <a:chOff x="4683098" y="3221650"/>
              <a:chExt cx="116273" cy="81095"/>
            </a:xfrm>
          </p:grpSpPr>
          <p:sp>
            <p:nvSpPr>
              <p:cNvPr id="594" name="Google Shape;594;p39"/>
              <p:cNvSpPr/>
              <p:nvPr/>
            </p:nvSpPr>
            <p:spPr>
              <a:xfrm>
                <a:off x="4683098" y="3221650"/>
                <a:ext cx="50874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204" extrusionOk="0">
                    <a:moveTo>
                      <a:pt x="334" y="0"/>
                    </a:moveTo>
                    <a:cubicBezTo>
                      <a:pt x="134" y="0"/>
                      <a:pt x="0" y="167"/>
                      <a:pt x="0" y="367"/>
                    </a:cubicBezTo>
                    <a:lnTo>
                      <a:pt x="0" y="3836"/>
                    </a:lnTo>
                    <a:cubicBezTo>
                      <a:pt x="0" y="4037"/>
                      <a:pt x="134" y="4203"/>
                      <a:pt x="334" y="4203"/>
                    </a:cubicBezTo>
                    <a:lnTo>
                      <a:pt x="1735" y="4203"/>
                    </a:lnTo>
                    <a:cubicBezTo>
                      <a:pt x="1935" y="4203"/>
                      <a:pt x="2102" y="4037"/>
                      <a:pt x="2102" y="3836"/>
                    </a:cubicBezTo>
                    <a:cubicBezTo>
                      <a:pt x="2102" y="3636"/>
                      <a:pt x="1935" y="3503"/>
                      <a:pt x="1735" y="3503"/>
                    </a:cubicBezTo>
                    <a:lnTo>
                      <a:pt x="701" y="3503"/>
                    </a:lnTo>
                    <a:lnTo>
                      <a:pt x="701" y="734"/>
                    </a:lnTo>
                    <a:lnTo>
                      <a:pt x="1735" y="734"/>
                    </a:lnTo>
                    <a:cubicBezTo>
                      <a:pt x="1935" y="734"/>
                      <a:pt x="2102" y="567"/>
                      <a:pt x="2102" y="367"/>
                    </a:cubicBezTo>
                    <a:cubicBezTo>
                      <a:pt x="2102" y="167"/>
                      <a:pt x="1935" y="0"/>
                      <a:pt x="17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4747674" y="3221650"/>
                <a:ext cx="51697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04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368" y="734"/>
                    </a:cubicBezTo>
                    <a:lnTo>
                      <a:pt x="1402" y="734"/>
                    </a:lnTo>
                    <a:lnTo>
                      <a:pt x="1402" y="3503"/>
                    </a:lnTo>
                    <a:lnTo>
                      <a:pt x="368" y="3503"/>
                    </a:lnTo>
                    <a:cubicBezTo>
                      <a:pt x="168" y="3503"/>
                      <a:pt x="1" y="3636"/>
                      <a:pt x="1" y="3836"/>
                    </a:cubicBezTo>
                    <a:cubicBezTo>
                      <a:pt x="1" y="4037"/>
                      <a:pt x="168" y="4203"/>
                      <a:pt x="368" y="4203"/>
                    </a:cubicBezTo>
                    <a:lnTo>
                      <a:pt x="1769" y="4203"/>
                    </a:lnTo>
                    <a:cubicBezTo>
                      <a:pt x="1969" y="4203"/>
                      <a:pt x="2136" y="4037"/>
                      <a:pt x="2136" y="3836"/>
                    </a:cubicBezTo>
                    <a:lnTo>
                      <a:pt x="2136" y="367"/>
                    </a:lnTo>
                    <a:cubicBezTo>
                      <a:pt x="2136" y="167"/>
                      <a:pt x="1969" y="0"/>
                      <a:pt x="176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4" name="Google Shape;1077;p51"/>
          <p:cNvSpPr txBox="1">
            <a:spLocks/>
          </p:cNvSpPr>
          <p:nvPr/>
        </p:nvSpPr>
        <p:spPr>
          <a:xfrm>
            <a:off x="614502" y="863031"/>
            <a:ext cx="4191207" cy="3729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 smtClean="0"/>
              <a:t>One day, I went to the bookstore and I saw a book that I liked but it was the 2nd part. I bought it and I thought: "the 1st part will be here in a while". About 3 years passed and I forgot the book… it never came. Good news? Recently, I bought the 1st part online. </a:t>
            </a:r>
          </a:p>
          <a:p>
            <a:endParaRPr lang="en-GB" sz="2000" dirty="0" smtClean="0"/>
          </a:p>
          <a:p>
            <a:pPr algn="r"/>
            <a:r>
              <a:rPr lang="es-CL" sz="2000" dirty="0">
                <a:latin typeface="Aharoni" panose="02010803020104030203" pitchFamily="2" charset="-79"/>
                <a:cs typeface="Aharoni" panose="02010803020104030203" pitchFamily="2" charset="-79"/>
              </a:rPr>
              <a:t>Vicente </a:t>
            </a:r>
            <a:r>
              <a:rPr lang="es-CL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Chandía</a:t>
            </a:r>
            <a:r>
              <a:rPr lang="es-CL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s-C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s-CL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s-C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senior</a:t>
            </a:r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1"/>
          <p:cNvSpPr txBox="1">
            <a:spLocks noGrp="1"/>
          </p:cNvSpPr>
          <p:nvPr>
            <p:ph type="subTitle" idx="1"/>
          </p:nvPr>
        </p:nvSpPr>
        <p:spPr>
          <a:xfrm>
            <a:off x="2254102" y="425302"/>
            <a:ext cx="6134985" cy="36469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GB" sz="2400" dirty="0"/>
              <a:t>In biology, we had to read “The origin of the species”. For me, it was so boring that I thought it would be better to read and listen the audiobook. One day,  I was lying </a:t>
            </a:r>
            <a:r>
              <a:rPr lang="en-GB" sz="2400" dirty="0" smtClean="0"/>
              <a:t>on </a:t>
            </a:r>
            <a:r>
              <a:rPr lang="en-GB" sz="2400" dirty="0"/>
              <a:t>my bed while I was reading and listening the </a:t>
            </a:r>
            <a:r>
              <a:rPr lang="en-GB" sz="2400" dirty="0" smtClean="0"/>
              <a:t>audiobook. After one </a:t>
            </a:r>
            <a:r>
              <a:rPr lang="en-GB" sz="2400" dirty="0"/>
              <a:t>hour, I realized that I slept more than half of what I had to read during that day.</a:t>
            </a:r>
            <a:endParaRPr sz="2400" dirty="0"/>
          </a:p>
        </p:txBody>
      </p:sp>
      <p:sp>
        <p:nvSpPr>
          <p:cNvPr id="446" name="Google Shape;446;p31"/>
          <p:cNvSpPr txBox="1">
            <a:spLocks noGrp="1"/>
          </p:cNvSpPr>
          <p:nvPr>
            <p:ph type="ctrTitle"/>
          </p:nvPr>
        </p:nvSpPr>
        <p:spPr>
          <a:xfrm>
            <a:off x="4055656" y="4412511"/>
            <a:ext cx="3857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—Andrea Rojas 3MB</a:t>
            </a:r>
            <a:endParaRPr dirty="0"/>
          </a:p>
        </p:txBody>
      </p:sp>
      <p:sp>
        <p:nvSpPr>
          <p:cNvPr id="2" name="Rectángulo 1"/>
          <p:cNvSpPr/>
          <p:nvPr/>
        </p:nvSpPr>
        <p:spPr>
          <a:xfrm>
            <a:off x="1212111" y="850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solidFill>
                  <a:srgbClr val="5A1B00"/>
                </a:solidFill>
                <a:latin typeface="Hammersmith One" panose="020B0604020202020204" charset="0"/>
              </a:rPr>
              <a:t>The </a:t>
            </a:r>
            <a:r>
              <a:rPr lang="en-GB" sz="2800" dirty="0" smtClean="0">
                <a:solidFill>
                  <a:srgbClr val="5A1B00"/>
                </a:solidFill>
                <a:latin typeface="Hammersmith One" panose="020B0604020202020204" charset="0"/>
              </a:rPr>
              <a:t>Origin Of </a:t>
            </a:r>
            <a:r>
              <a:rPr lang="en-GB" sz="2800" dirty="0">
                <a:solidFill>
                  <a:srgbClr val="5A1B00"/>
                </a:solidFill>
                <a:latin typeface="Hammersmith One" panose="020B0604020202020204" charset="0"/>
              </a:rPr>
              <a:t>T</a:t>
            </a:r>
            <a:r>
              <a:rPr lang="en-GB" sz="2800" dirty="0" smtClean="0">
                <a:solidFill>
                  <a:srgbClr val="5A1B00"/>
                </a:solidFill>
                <a:latin typeface="Hammersmith One" panose="020B0604020202020204" charset="0"/>
              </a:rPr>
              <a:t>he </a:t>
            </a:r>
            <a:r>
              <a:rPr lang="en-GB" sz="2800" dirty="0">
                <a:solidFill>
                  <a:srgbClr val="5A1B00"/>
                </a:solidFill>
                <a:latin typeface="Hammersmith One" panose="020B0604020202020204" charset="0"/>
              </a:rPr>
              <a:t>S</a:t>
            </a:r>
            <a:r>
              <a:rPr lang="en-GB" sz="2800" dirty="0" smtClean="0">
                <a:solidFill>
                  <a:srgbClr val="5A1B00"/>
                </a:solidFill>
                <a:latin typeface="Hammersmith One" panose="020B0604020202020204" charset="0"/>
              </a:rPr>
              <a:t>pecies</a:t>
            </a:r>
            <a:r>
              <a:rPr lang="en-GB" sz="2400" dirty="0">
                <a:solidFill>
                  <a:srgbClr val="5A1B00"/>
                </a:solidFill>
                <a:latin typeface="Hammersmith One" panose="020B0604020202020204" charset="0"/>
              </a:rPr>
              <a:t> </a:t>
            </a:r>
            <a:endParaRPr lang="en-GB" sz="2400" dirty="0"/>
          </a:p>
          <a:p>
            <a:pPr algn="ctr"/>
            <a:r>
              <a:rPr lang="en-GB" sz="2400" dirty="0">
                <a:solidFill>
                  <a:srgbClr val="5A1B00"/>
                </a:solidFill>
                <a:latin typeface="Hammersmith One" panose="020B0604020202020204" charset="0"/>
              </a:rPr>
              <a:t>by Charles Darwin</a:t>
            </a:r>
            <a:endParaRPr lang="en-GB" sz="2400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5"/>
          <p:cNvSpPr txBox="1">
            <a:spLocks noGrp="1"/>
          </p:cNvSpPr>
          <p:nvPr>
            <p:ph type="subTitle" idx="1"/>
          </p:nvPr>
        </p:nvSpPr>
        <p:spPr>
          <a:xfrm>
            <a:off x="978195" y="1552355"/>
            <a:ext cx="6485861" cy="4029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800" dirty="0" smtClean="0"/>
              <a:t>I </a:t>
            </a:r>
            <a:r>
              <a:rPr lang="en-GB" sz="2800" dirty="0"/>
              <a:t>remember that I liked a book so much </a:t>
            </a:r>
            <a:r>
              <a:rPr lang="en-GB" sz="2800" dirty="0" smtClean="0"/>
              <a:t>that when </a:t>
            </a:r>
            <a:r>
              <a:rPr lang="en-GB" sz="2800" dirty="0"/>
              <a:t>I read it </a:t>
            </a:r>
            <a:r>
              <a:rPr lang="en-GB" sz="2800" dirty="0" smtClean="0"/>
              <a:t>I </a:t>
            </a:r>
            <a:r>
              <a:rPr lang="en-GB" sz="2800" dirty="0"/>
              <a:t>began to feel part of the </a:t>
            </a:r>
            <a:r>
              <a:rPr lang="en-GB" sz="2800" dirty="0" smtClean="0"/>
              <a:t>book. I used to speak </a:t>
            </a:r>
            <a:r>
              <a:rPr lang="en-GB" sz="2800" dirty="0"/>
              <a:t>like the main </a:t>
            </a:r>
            <a:r>
              <a:rPr lang="en-GB" sz="2800" dirty="0" smtClean="0"/>
              <a:t>character! </a:t>
            </a:r>
            <a:r>
              <a:rPr lang="en-GB" sz="2800" dirty="0"/>
              <a:t>I </a:t>
            </a:r>
            <a:r>
              <a:rPr lang="en-GB" sz="2800" dirty="0" smtClean="0"/>
              <a:t>liked it </a:t>
            </a:r>
            <a:r>
              <a:rPr lang="en-GB" sz="2800" dirty="0"/>
              <a:t>because it was a </a:t>
            </a:r>
            <a:r>
              <a:rPr lang="en-GB" sz="2800" dirty="0" smtClean="0"/>
              <a:t>modern </a:t>
            </a:r>
            <a:r>
              <a:rPr lang="en-GB" sz="2800" dirty="0"/>
              <a:t>book based on video games and </a:t>
            </a:r>
            <a:r>
              <a:rPr lang="en-GB" sz="2800" dirty="0" smtClean="0"/>
              <a:t>school.  </a:t>
            </a:r>
          </a:p>
          <a:p>
            <a:endParaRPr lang="es-CL" dirty="0"/>
          </a:p>
          <a:p>
            <a:r>
              <a:rPr lang="es-CL" dirty="0" err="1">
                <a:latin typeface="Impact" panose="020B0806030902050204" pitchFamily="34" charset="0"/>
              </a:rPr>
              <a:t>Joaquin</a:t>
            </a:r>
            <a:r>
              <a:rPr lang="es-CL" dirty="0">
                <a:latin typeface="Impact" panose="020B0806030902050204" pitchFamily="34" charset="0"/>
              </a:rPr>
              <a:t> </a:t>
            </a:r>
            <a:r>
              <a:rPr lang="es-CL" dirty="0" smtClean="0">
                <a:latin typeface="Impact" panose="020B0806030902050204" pitchFamily="34" charset="0"/>
              </a:rPr>
              <a:t>Bustos  4MA</a:t>
            </a:r>
            <a:endParaRPr lang="en-GB" dirty="0">
              <a:latin typeface="Impact" panose="020B080603090205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41397" y="854876"/>
            <a:ext cx="489108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>
                <a:latin typeface="Goudy Stout" panose="0202090407030B020401" pitchFamily="18" charset="0"/>
              </a:rPr>
              <a:t>Juego de los inmortales </a:t>
            </a:r>
          </a:p>
          <a:p>
            <a:r>
              <a:rPr lang="es-CL" sz="1100" dirty="0" err="1" smtClean="0">
                <a:latin typeface="Goudy Stout" panose="0202090407030B020401" pitchFamily="18" charset="0"/>
              </a:rPr>
              <a:t>by</a:t>
            </a:r>
            <a:r>
              <a:rPr lang="es-CL" sz="1100" dirty="0" smtClean="0">
                <a:latin typeface="Goudy Stout" panose="0202090407030B020401" pitchFamily="18" charset="0"/>
              </a:rPr>
              <a:t> Lorena </a:t>
            </a:r>
            <a:r>
              <a:rPr lang="es-CL" sz="1100" dirty="0" err="1" smtClean="0">
                <a:latin typeface="Goudy Stout" panose="0202090407030B020401" pitchFamily="18" charset="0"/>
              </a:rPr>
              <a:t>Rodriguez</a:t>
            </a:r>
            <a:endParaRPr lang="en-GB" sz="1100" dirty="0">
              <a:latin typeface="Goudy Stout" panose="0202090407030B020401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9"/>
          <p:cNvGrpSpPr/>
          <p:nvPr/>
        </p:nvGrpSpPr>
        <p:grpSpPr>
          <a:xfrm>
            <a:off x="5545658" y="288038"/>
            <a:ext cx="3401840" cy="2669163"/>
            <a:chOff x="2648750" y="1407149"/>
            <a:chExt cx="3847800" cy="3019074"/>
          </a:xfrm>
        </p:grpSpPr>
        <p:sp>
          <p:nvSpPr>
            <p:cNvPr id="578" name="Google Shape;578;p39"/>
            <p:cNvSpPr/>
            <p:nvPr/>
          </p:nvSpPr>
          <p:spPr>
            <a:xfrm rot="10800000">
              <a:off x="2648750" y="3770600"/>
              <a:ext cx="3847800" cy="311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9" name="Google Shape;579;p39"/>
            <p:cNvGrpSpPr/>
            <p:nvPr/>
          </p:nvGrpSpPr>
          <p:grpSpPr>
            <a:xfrm>
              <a:off x="2653225" y="1407149"/>
              <a:ext cx="3842140" cy="3019074"/>
              <a:chOff x="1153225" y="1597649"/>
              <a:chExt cx="3842140" cy="3019074"/>
            </a:xfrm>
          </p:grpSpPr>
          <p:sp>
            <p:nvSpPr>
              <p:cNvPr id="580" name="Google Shape;580;p39"/>
              <p:cNvSpPr/>
              <p:nvPr/>
            </p:nvSpPr>
            <p:spPr>
              <a:xfrm>
                <a:off x="3014150" y="4032725"/>
                <a:ext cx="120300" cy="120300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1" name="Google Shape;581;p39"/>
              <p:cNvGrpSpPr/>
              <p:nvPr/>
            </p:nvGrpSpPr>
            <p:grpSpPr>
              <a:xfrm>
                <a:off x="1153225" y="1597649"/>
                <a:ext cx="3842140" cy="3019074"/>
                <a:chOff x="238125" y="1676700"/>
                <a:chExt cx="2045650" cy="1779275"/>
              </a:xfrm>
            </p:grpSpPr>
            <p:sp>
              <p:nvSpPr>
                <p:cNvPr id="582" name="Google Shape;582;p39"/>
                <p:cNvSpPr/>
                <p:nvPr/>
              </p:nvSpPr>
              <p:spPr>
                <a:xfrm>
                  <a:off x="1006875" y="3190025"/>
                  <a:ext cx="508150" cy="2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6" h="9884" extrusionOk="0">
                      <a:moveTo>
                        <a:pt x="2967" y="0"/>
                      </a:moveTo>
                      <a:lnTo>
                        <a:pt x="0" y="9884"/>
                      </a:lnTo>
                      <a:lnTo>
                        <a:pt x="20325" y="9884"/>
                      </a:lnTo>
                      <a:lnTo>
                        <a:pt x="1735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9"/>
                <p:cNvSpPr/>
                <p:nvPr/>
              </p:nvSpPr>
              <p:spPr>
                <a:xfrm>
                  <a:off x="968750" y="3417450"/>
                  <a:ext cx="58437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5" h="1541" extrusionOk="0">
                      <a:moveTo>
                        <a:pt x="492" y="0"/>
                      </a:moveTo>
                      <a:cubicBezTo>
                        <a:pt x="214" y="0"/>
                        <a:pt x="1" y="230"/>
                        <a:pt x="1" y="492"/>
                      </a:cubicBezTo>
                      <a:lnTo>
                        <a:pt x="1" y="1541"/>
                      </a:lnTo>
                      <a:lnTo>
                        <a:pt x="23375" y="1541"/>
                      </a:lnTo>
                      <a:lnTo>
                        <a:pt x="23375" y="492"/>
                      </a:lnTo>
                      <a:cubicBezTo>
                        <a:pt x="23375" y="213"/>
                        <a:pt x="23145" y="0"/>
                        <a:pt x="228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9"/>
                <p:cNvSpPr/>
                <p:nvPr/>
              </p:nvSpPr>
              <p:spPr>
                <a:xfrm>
                  <a:off x="1244550" y="1708650"/>
                  <a:ext cx="28700" cy="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997" extrusionOk="0">
                      <a:moveTo>
                        <a:pt x="656" y="1"/>
                      </a:moveTo>
                      <a:cubicBezTo>
                        <a:pt x="213" y="1"/>
                        <a:pt x="0" y="541"/>
                        <a:pt x="312" y="853"/>
                      </a:cubicBezTo>
                      <a:cubicBezTo>
                        <a:pt x="411" y="952"/>
                        <a:pt x="532" y="996"/>
                        <a:pt x="650" y="996"/>
                      </a:cubicBezTo>
                      <a:cubicBezTo>
                        <a:pt x="904" y="996"/>
                        <a:pt x="1147" y="794"/>
                        <a:pt x="1147" y="492"/>
                      </a:cubicBezTo>
                      <a:cubicBezTo>
                        <a:pt x="1147" y="230"/>
                        <a:pt x="934" y="1"/>
                        <a:pt x="656" y="1"/>
                      </a:cubicBezTo>
                      <a:close/>
                    </a:path>
                  </a:pathLst>
                </a:custGeom>
                <a:solidFill>
                  <a:srgbClr val="EC5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9"/>
                <p:cNvSpPr/>
                <p:nvPr/>
              </p:nvSpPr>
              <p:spPr>
                <a:xfrm>
                  <a:off x="238125" y="1676700"/>
                  <a:ext cx="2045650" cy="13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6" h="55616" extrusionOk="0">
                      <a:moveTo>
                        <a:pt x="2836" y="0"/>
                      </a:moveTo>
                      <a:cubicBezTo>
                        <a:pt x="1279" y="0"/>
                        <a:pt x="0" y="1279"/>
                        <a:pt x="0" y="2836"/>
                      </a:cubicBezTo>
                      <a:lnTo>
                        <a:pt x="0" y="55616"/>
                      </a:lnTo>
                      <a:lnTo>
                        <a:pt x="81826" y="55616"/>
                      </a:lnTo>
                      <a:lnTo>
                        <a:pt x="81826" y="2836"/>
                      </a:lnTo>
                      <a:cubicBezTo>
                        <a:pt x="81826" y="1279"/>
                        <a:pt x="80547" y="0"/>
                        <a:pt x="7897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88" name="Google Shape;588;p39"/>
          <p:cNvGrpSpPr/>
          <p:nvPr/>
        </p:nvGrpSpPr>
        <p:grpSpPr>
          <a:xfrm>
            <a:off x="5842142" y="2221399"/>
            <a:ext cx="2925629" cy="160087"/>
            <a:chOff x="2900971" y="3311232"/>
            <a:chExt cx="3309161" cy="181074"/>
          </a:xfrm>
        </p:grpSpPr>
        <p:grpSp>
          <p:nvGrpSpPr>
            <p:cNvPr id="589" name="Google Shape;589;p39"/>
            <p:cNvGrpSpPr/>
            <p:nvPr/>
          </p:nvGrpSpPr>
          <p:grpSpPr>
            <a:xfrm>
              <a:off x="2900971" y="3311232"/>
              <a:ext cx="3309074" cy="53848"/>
              <a:chOff x="2900971" y="3311232"/>
              <a:chExt cx="3309074" cy="53848"/>
            </a:xfrm>
          </p:grpSpPr>
          <p:sp>
            <p:nvSpPr>
              <p:cNvPr id="590" name="Google Shape;590;p39"/>
              <p:cNvSpPr/>
              <p:nvPr/>
            </p:nvSpPr>
            <p:spPr>
              <a:xfrm>
                <a:off x="2900971" y="3328936"/>
                <a:ext cx="3309074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148173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147739" y="834"/>
                    </a:lnTo>
                    <a:cubicBezTo>
                      <a:pt x="147973" y="834"/>
                      <a:pt x="148173" y="634"/>
                      <a:pt x="148173" y="401"/>
                    </a:cubicBezTo>
                    <a:cubicBezTo>
                      <a:pt x="148173" y="167"/>
                      <a:pt x="147973" y="0"/>
                      <a:pt x="147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9"/>
              <p:cNvSpPr/>
              <p:nvPr/>
            </p:nvSpPr>
            <p:spPr>
              <a:xfrm>
                <a:off x="2900971" y="3328936"/>
                <a:ext cx="1585273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70985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70984" y="834"/>
                    </a:lnTo>
                    <a:lnTo>
                      <a:pt x="70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4471930" y="3311232"/>
                <a:ext cx="54402" cy="5384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436" extrusionOk="0">
                    <a:moveTo>
                      <a:pt x="1235" y="1"/>
                    </a:moveTo>
                    <a:cubicBezTo>
                      <a:pt x="568" y="1"/>
                      <a:pt x="1" y="535"/>
                      <a:pt x="1" y="1202"/>
                    </a:cubicBezTo>
                    <a:cubicBezTo>
                      <a:pt x="1" y="1902"/>
                      <a:pt x="568" y="2436"/>
                      <a:pt x="1235" y="2436"/>
                    </a:cubicBezTo>
                    <a:cubicBezTo>
                      <a:pt x="1902" y="2436"/>
                      <a:pt x="2436" y="1902"/>
                      <a:pt x="2436" y="1202"/>
                    </a:cubicBezTo>
                    <a:cubicBezTo>
                      <a:pt x="2436" y="535"/>
                      <a:pt x="1902" y="1"/>
                      <a:pt x="1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9"/>
            <p:cNvGrpSpPr/>
            <p:nvPr/>
          </p:nvGrpSpPr>
          <p:grpSpPr>
            <a:xfrm>
              <a:off x="6088092" y="3407188"/>
              <a:ext cx="122040" cy="85117"/>
              <a:chOff x="4683098" y="3221650"/>
              <a:chExt cx="116273" cy="81095"/>
            </a:xfrm>
          </p:grpSpPr>
          <p:sp>
            <p:nvSpPr>
              <p:cNvPr id="594" name="Google Shape;594;p39"/>
              <p:cNvSpPr/>
              <p:nvPr/>
            </p:nvSpPr>
            <p:spPr>
              <a:xfrm>
                <a:off x="4683098" y="3221650"/>
                <a:ext cx="50874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204" extrusionOk="0">
                    <a:moveTo>
                      <a:pt x="334" y="0"/>
                    </a:moveTo>
                    <a:cubicBezTo>
                      <a:pt x="134" y="0"/>
                      <a:pt x="0" y="167"/>
                      <a:pt x="0" y="367"/>
                    </a:cubicBezTo>
                    <a:lnTo>
                      <a:pt x="0" y="3836"/>
                    </a:lnTo>
                    <a:cubicBezTo>
                      <a:pt x="0" y="4037"/>
                      <a:pt x="134" y="4203"/>
                      <a:pt x="334" y="4203"/>
                    </a:cubicBezTo>
                    <a:lnTo>
                      <a:pt x="1735" y="4203"/>
                    </a:lnTo>
                    <a:cubicBezTo>
                      <a:pt x="1935" y="4203"/>
                      <a:pt x="2102" y="4037"/>
                      <a:pt x="2102" y="3836"/>
                    </a:cubicBezTo>
                    <a:cubicBezTo>
                      <a:pt x="2102" y="3636"/>
                      <a:pt x="1935" y="3503"/>
                      <a:pt x="1735" y="3503"/>
                    </a:cubicBezTo>
                    <a:lnTo>
                      <a:pt x="701" y="3503"/>
                    </a:lnTo>
                    <a:lnTo>
                      <a:pt x="701" y="734"/>
                    </a:lnTo>
                    <a:lnTo>
                      <a:pt x="1735" y="734"/>
                    </a:lnTo>
                    <a:cubicBezTo>
                      <a:pt x="1935" y="734"/>
                      <a:pt x="2102" y="567"/>
                      <a:pt x="2102" y="367"/>
                    </a:cubicBezTo>
                    <a:cubicBezTo>
                      <a:pt x="2102" y="167"/>
                      <a:pt x="1935" y="0"/>
                      <a:pt x="17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4747674" y="3221650"/>
                <a:ext cx="51697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04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368" y="734"/>
                    </a:cubicBezTo>
                    <a:lnTo>
                      <a:pt x="1402" y="734"/>
                    </a:lnTo>
                    <a:lnTo>
                      <a:pt x="1402" y="3503"/>
                    </a:lnTo>
                    <a:lnTo>
                      <a:pt x="368" y="3503"/>
                    </a:lnTo>
                    <a:cubicBezTo>
                      <a:pt x="168" y="3503"/>
                      <a:pt x="1" y="3636"/>
                      <a:pt x="1" y="3836"/>
                    </a:cubicBezTo>
                    <a:cubicBezTo>
                      <a:pt x="1" y="4037"/>
                      <a:pt x="168" y="4203"/>
                      <a:pt x="368" y="4203"/>
                    </a:cubicBezTo>
                    <a:lnTo>
                      <a:pt x="1769" y="4203"/>
                    </a:lnTo>
                    <a:cubicBezTo>
                      <a:pt x="1969" y="4203"/>
                      <a:pt x="2136" y="4037"/>
                      <a:pt x="2136" y="3836"/>
                    </a:cubicBezTo>
                    <a:lnTo>
                      <a:pt x="2136" y="367"/>
                    </a:lnTo>
                    <a:cubicBezTo>
                      <a:pt x="2136" y="167"/>
                      <a:pt x="1969" y="0"/>
                      <a:pt x="176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4" name="Google Shape;1077;p51"/>
          <p:cNvSpPr txBox="1">
            <a:spLocks/>
          </p:cNvSpPr>
          <p:nvPr/>
        </p:nvSpPr>
        <p:spPr>
          <a:xfrm>
            <a:off x="431516" y="1191804"/>
            <a:ext cx="4569920" cy="3729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/>
              <a:t>This book tells the </a:t>
            </a:r>
            <a:r>
              <a:rPr lang="en-GB" sz="2000" dirty="0" smtClean="0"/>
              <a:t>story about </a:t>
            </a:r>
            <a:r>
              <a:rPr lang="en-GB" sz="2000" dirty="0"/>
              <a:t>two persons with CF (Cystic Fibrosis) and they have a sad love story. </a:t>
            </a:r>
          </a:p>
          <a:p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In times of pandemic I remember the story because they never touch each other and people </a:t>
            </a:r>
            <a:r>
              <a:rPr lang="en-GB" sz="2000" dirty="0" smtClean="0"/>
              <a:t>died.</a:t>
            </a:r>
          </a:p>
          <a:p>
            <a:endParaRPr lang="en-GB" sz="2000" dirty="0" smtClean="0"/>
          </a:p>
          <a:p>
            <a:r>
              <a:rPr lang="en-GB" sz="2000" dirty="0" smtClean="0"/>
              <a:t>I </a:t>
            </a:r>
            <a:r>
              <a:rPr lang="en-GB" sz="2000" dirty="0"/>
              <a:t>feel that </a:t>
            </a:r>
            <a:r>
              <a:rPr lang="en-GB" sz="2000" dirty="0" smtClean="0"/>
              <a:t>the book makes </a:t>
            </a:r>
            <a:r>
              <a:rPr lang="en-GB" sz="2000" dirty="0"/>
              <a:t>me sad because we can't </a:t>
            </a:r>
            <a:r>
              <a:rPr lang="en-GB" sz="2000" dirty="0" smtClean="0"/>
              <a:t>get together </a:t>
            </a:r>
            <a:r>
              <a:rPr lang="en-GB" sz="2000" dirty="0"/>
              <a:t>with our family and friends. </a:t>
            </a:r>
          </a:p>
          <a:p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2" name="Rectángulo 1"/>
          <p:cNvSpPr/>
          <p:nvPr/>
        </p:nvSpPr>
        <p:spPr>
          <a:xfrm>
            <a:off x="934948" y="102605"/>
            <a:ext cx="5234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Five Feet Apart </a:t>
            </a:r>
          </a:p>
          <a:p>
            <a:pPr algn="ctr"/>
            <a:r>
              <a:rPr lang="en-GB" sz="2000" dirty="0"/>
              <a:t>By Rachel Lippincott</a:t>
            </a:r>
          </a:p>
          <a:p>
            <a:endParaRPr lang="en-GB" sz="20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42142" y="4349403"/>
            <a:ext cx="3489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 smtClean="0">
                <a:solidFill>
                  <a:schemeClr val="accent2">
                    <a:lumMod val="75000"/>
                  </a:schemeClr>
                </a:solidFill>
              </a:rPr>
              <a:t>Isidora Hevia 3MB </a:t>
            </a:r>
            <a:endParaRPr lang="es-CL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lh6.googleusercontent.com/7B_ad-Q4EgoePJoDq9k53SjSRyGAyBqzMYD_cr2UCr6is4n1ANLR9C0KTNuDgIKZhh3SzHzQcZfoCSqG6tVPHncuE-FbJ-EcsH1BQZR1upPz9-HNdtnxq--FZRbuXX2A_cuYq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2974" y="307903"/>
            <a:ext cx="3327976" cy="17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491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4.googleusercontent.com/z2CJtb1zksLlQPZcTmhgiSZYePLHXGpFz5OIPGZPWW4TgF365syk-f9tqRDp7KW1flDJhuth8I1ei-51UizeKd4IC6JazMi1qw-5yWcI40aeyOI1AeSYmw5BVIU9-eFoTmTFJJnH3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751" y="1242456"/>
            <a:ext cx="2265181" cy="25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2" name="Google Shape;652;p42"/>
          <p:cNvSpPr txBox="1">
            <a:spLocks noGrp="1"/>
          </p:cNvSpPr>
          <p:nvPr>
            <p:ph type="subTitle" idx="1"/>
          </p:nvPr>
        </p:nvSpPr>
        <p:spPr>
          <a:xfrm>
            <a:off x="5695716" y="408795"/>
            <a:ext cx="2869366" cy="2108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GB" sz="2000" dirty="0"/>
              <a:t>The reading plan was a </a:t>
            </a:r>
            <a:r>
              <a:rPr lang="en-GB" sz="2000" dirty="0" smtClean="0"/>
              <a:t>lot of </a:t>
            </a:r>
            <a:r>
              <a:rPr lang="en-GB" sz="2000" dirty="0"/>
              <a:t>work, and one of the things we had to do was to </a:t>
            </a:r>
            <a:r>
              <a:rPr lang="en-GB" sz="2000" b="1" i="1" dirty="0"/>
              <a:t>change the title of the book.</a:t>
            </a:r>
            <a:endParaRPr sz="2000" dirty="0"/>
          </a:p>
        </p:txBody>
      </p:sp>
      <p:sp>
        <p:nvSpPr>
          <p:cNvPr id="656" name="Google Shape;656;p42"/>
          <p:cNvSpPr/>
          <p:nvPr/>
        </p:nvSpPr>
        <p:spPr>
          <a:xfrm>
            <a:off x="5291025" y="3712064"/>
            <a:ext cx="714600" cy="71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2"/>
          <p:cNvSpPr/>
          <p:nvPr/>
        </p:nvSpPr>
        <p:spPr>
          <a:xfrm>
            <a:off x="2752372" y="756368"/>
            <a:ext cx="714600" cy="714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" name="Google Shape;658;p42"/>
          <p:cNvGrpSpPr/>
          <p:nvPr/>
        </p:nvGrpSpPr>
        <p:grpSpPr>
          <a:xfrm rot="10800000" flipH="1">
            <a:off x="8546475" y="4"/>
            <a:ext cx="597525" cy="1743076"/>
            <a:chOff x="8631458" y="4347575"/>
            <a:chExt cx="597525" cy="795925"/>
          </a:xfrm>
        </p:grpSpPr>
        <p:sp>
          <p:nvSpPr>
            <p:cNvPr id="659" name="Google Shape;659;p42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42"/>
          <p:cNvGrpSpPr/>
          <p:nvPr/>
        </p:nvGrpSpPr>
        <p:grpSpPr>
          <a:xfrm>
            <a:off x="2827526" y="912983"/>
            <a:ext cx="445282" cy="426024"/>
            <a:chOff x="3950316" y="3820307"/>
            <a:chExt cx="369805" cy="353782"/>
          </a:xfrm>
        </p:grpSpPr>
        <p:sp>
          <p:nvSpPr>
            <p:cNvPr id="662" name="Google Shape;662;p42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42"/>
          <p:cNvGrpSpPr/>
          <p:nvPr/>
        </p:nvGrpSpPr>
        <p:grpSpPr>
          <a:xfrm>
            <a:off x="5494727" y="3832991"/>
            <a:ext cx="385484" cy="472746"/>
            <a:chOff x="3086313" y="2877049"/>
            <a:chExt cx="320143" cy="392581"/>
          </a:xfrm>
        </p:grpSpPr>
        <p:sp>
          <p:nvSpPr>
            <p:cNvPr id="667" name="Google Shape;667;p42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652;p42"/>
          <p:cNvSpPr txBox="1">
            <a:spLocks noGrp="1"/>
          </p:cNvSpPr>
          <p:nvPr>
            <p:ph type="subTitle" idx="1"/>
          </p:nvPr>
        </p:nvSpPr>
        <p:spPr>
          <a:xfrm>
            <a:off x="920826" y="1617978"/>
            <a:ext cx="2335812" cy="26537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GB" sz="2300" dirty="0"/>
              <a:t>When I was in </a:t>
            </a:r>
            <a:r>
              <a:rPr lang="en-GB" sz="2300" b="1" i="1" dirty="0"/>
              <a:t>8th </a:t>
            </a:r>
            <a:r>
              <a:rPr lang="en-GB" sz="2300" b="1" i="1" dirty="0" smtClean="0"/>
              <a:t>grade,</a:t>
            </a:r>
            <a:r>
              <a:rPr lang="en-GB" sz="2300" dirty="0" smtClean="0"/>
              <a:t> </a:t>
            </a:r>
            <a:r>
              <a:rPr lang="en-GB" sz="2300" dirty="0"/>
              <a:t>I read this book, and like no </a:t>
            </a:r>
            <a:r>
              <a:rPr lang="en-GB" sz="2300" dirty="0" smtClean="0"/>
              <a:t>other from the </a:t>
            </a:r>
            <a:r>
              <a:rPr lang="en-GB" sz="2300" dirty="0"/>
              <a:t>reading plan I was </a:t>
            </a:r>
            <a:r>
              <a:rPr lang="en-GB" sz="2300" b="1" i="1" dirty="0"/>
              <a:t>interested in the plot.</a:t>
            </a:r>
            <a:endParaRPr sz="2300" dirty="0"/>
          </a:p>
        </p:txBody>
      </p:sp>
      <p:sp>
        <p:nvSpPr>
          <p:cNvPr id="31" name="Google Shape;652;p42"/>
          <p:cNvSpPr txBox="1">
            <a:spLocks noGrp="1"/>
          </p:cNvSpPr>
          <p:nvPr>
            <p:ph type="subTitle" idx="1"/>
          </p:nvPr>
        </p:nvSpPr>
        <p:spPr>
          <a:xfrm>
            <a:off x="6140281" y="3149593"/>
            <a:ext cx="2869366" cy="15434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GB" sz="2400" dirty="0"/>
              <a:t>We found no better idea than to put the new type of  </a:t>
            </a:r>
            <a:r>
              <a:rPr lang="en-GB" sz="2400" b="1" i="1" dirty="0"/>
              <a:t>"The Spaghetti Girls". </a:t>
            </a:r>
            <a:endParaRPr sz="2400" dirty="0"/>
          </a:p>
        </p:txBody>
      </p:sp>
      <p:sp>
        <p:nvSpPr>
          <p:cNvPr id="3" name="Rectángulo 2"/>
          <p:cNvSpPr/>
          <p:nvPr/>
        </p:nvSpPr>
        <p:spPr>
          <a:xfrm>
            <a:off x="700264" y="217912"/>
            <a:ext cx="4216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solidFill>
                  <a:srgbClr val="D56534"/>
                </a:solidFill>
                <a:latin typeface="Magneto" panose="04030805050802020D02" pitchFamily="82" charset="0"/>
              </a:rPr>
              <a:t>Las </a:t>
            </a:r>
            <a:r>
              <a:rPr lang="en-GB" sz="2400" u="sng" dirty="0" err="1">
                <a:solidFill>
                  <a:srgbClr val="D56534"/>
                </a:solidFill>
                <a:latin typeface="Magneto" panose="04030805050802020D02" pitchFamily="82" charset="0"/>
              </a:rPr>
              <a:t>Chicas</a:t>
            </a:r>
            <a:r>
              <a:rPr lang="en-GB" sz="2400" u="sng" dirty="0">
                <a:solidFill>
                  <a:srgbClr val="D56534"/>
                </a:solidFill>
                <a:latin typeface="Magneto" panose="04030805050802020D02" pitchFamily="82" charset="0"/>
              </a:rPr>
              <a:t> de </a:t>
            </a:r>
            <a:r>
              <a:rPr lang="en-GB" sz="2400" u="sng" dirty="0" err="1">
                <a:solidFill>
                  <a:srgbClr val="D56534"/>
                </a:solidFill>
                <a:latin typeface="Magneto" panose="04030805050802020D02" pitchFamily="82" charset="0"/>
              </a:rPr>
              <a:t>Alambre</a:t>
            </a:r>
            <a:endParaRPr lang="en-GB" sz="2400" dirty="0">
              <a:latin typeface="Magneto" panose="04030805050802020D02" pitchFamily="8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00336" y="663495"/>
            <a:ext cx="1888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Jordi </a:t>
            </a:r>
            <a:r>
              <a:rPr lang="en-GB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Sierra </a:t>
            </a:r>
            <a:r>
              <a:rPr lang="en-GB" b="1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i</a:t>
            </a:r>
            <a:r>
              <a:rPr lang="en-GB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Fabra</a:t>
            </a:r>
            <a:endParaRPr lang="en-GB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787" y="-11741"/>
            <a:ext cx="9197787" cy="5155241"/>
          </a:xfrm>
          <a:prstGeom prst="rect">
            <a:avLst/>
          </a:prstGeom>
        </p:spPr>
      </p:pic>
      <p:sp>
        <p:nvSpPr>
          <p:cNvPr id="649" name="Google Shape;649;p42"/>
          <p:cNvSpPr txBox="1">
            <a:spLocks noGrp="1"/>
          </p:cNvSpPr>
          <p:nvPr>
            <p:ph type="ctrTitle"/>
          </p:nvPr>
        </p:nvSpPr>
        <p:spPr>
          <a:xfrm>
            <a:off x="6347489" y="4067011"/>
            <a:ext cx="2454950" cy="693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Elizabeth Riquelme </a:t>
            </a:r>
            <a:r>
              <a:rPr lang="en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/>
            </a:r>
            <a:br>
              <a:rPr lang="en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</a:br>
            <a:r>
              <a:rPr lang="en" sz="20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Luengo</a:t>
            </a:r>
            <a:r>
              <a:rPr lang="en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en" sz="20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2MB</a:t>
            </a:r>
            <a:endParaRPr sz="20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75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8"/>
          <p:cNvSpPr txBox="1">
            <a:spLocks noGrp="1"/>
          </p:cNvSpPr>
          <p:nvPr>
            <p:ph type="title"/>
          </p:nvPr>
        </p:nvSpPr>
        <p:spPr>
          <a:xfrm>
            <a:off x="733647" y="0"/>
            <a:ext cx="8793126" cy="3370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Students from </a:t>
            </a:r>
            <a:br>
              <a:rPr lang="en" sz="4000" dirty="0" smtClean="0"/>
            </a:br>
            <a:r>
              <a:rPr lang="en" sz="4000" dirty="0" smtClean="0">
                <a:solidFill>
                  <a:srgbClr val="0070C0"/>
                </a:solidFill>
              </a:rPr>
              <a:t>2MB, 3MB &amp; 4MA </a:t>
            </a:r>
            <a:r>
              <a:rPr lang="en" sz="4000" dirty="0" smtClean="0"/>
              <a:t/>
            </a:r>
            <a:br>
              <a:rPr lang="en" sz="4000" dirty="0" smtClean="0"/>
            </a:br>
            <a:r>
              <a:rPr lang="en" sz="4000" dirty="0" smtClean="0"/>
              <a:t>along with teacher Madelaine,  </a:t>
            </a:r>
            <a:br>
              <a:rPr lang="en" sz="4000" dirty="0" smtClean="0"/>
            </a:br>
            <a:r>
              <a:rPr lang="en" sz="4000" dirty="0" smtClean="0"/>
              <a:t>wrote some anecdotes related</a:t>
            </a:r>
            <a:br>
              <a:rPr lang="en" sz="4000" dirty="0" smtClean="0"/>
            </a:br>
            <a:r>
              <a:rPr lang="en" sz="4000" dirty="0" smtClean="0"/>
              <a:t> to books they have read!</a:t>
            </a:r>
            <a:endParaRPr sz="4000" dirty="0"/>
          </a:p>
        </p:txBody>
      </p:sp>
      <p:sp>
        <p:nvSpPr>
          <p:cNvPr id="6" name="Google Shape;571;p38"/>
          <p:cNvSpPr txBox="1">
            <a:spLocks/>
          </p:cNvSpPr>
          <p:nvPr/>
        </p:nvSpPr>
        <p:spPr>
          <a:xfrm>
            <a:off x="871870" y="3221666"/>
            <a:ext cx="8272130" cy="110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ammersmith One"/>
              <a:buNone/>
              <a:defRPr sz="4800" b="0" i="0" u="none" strike="noStrike" cap="none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9pPr>
          </a:lstStyle>
          <a:p>
            <a:r>
              <a:rPr lang="es-CL" sz="3600" dirty="0" err="1" smtClean="0">
                <a:solidFill>
                  <a:srgbClr val="00B050"/>
                </a:solidFill>
              </a:rPr>
              <a:t>Funny</a:t>
            </a:r>
            <a:r>
              <a:rPr lang="es-CL" sz="3600" dirty="0" smtClean="0">
                <a:solidFill>
                  <a:srgbClr val="00B050"/>
                </a:solidFill>
              </a:rPr>
              <a:t>? </a:t>
            </a:r>
            <a:r>
              <a:rPr lang="es-CL" sz="3600" dirty="0" err="1" smtClean="0">
                <a:solidFill>
                  <a:schemeClr val="accent1">
                    <a:lumMod val="75000"/>
                  </a:schemeClr>
                </a:solidFill>
              </a:rPr>
              <a:t>Sad</a:t>
            </a:r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es-CL" sz="3600" dirty="0" err="1" smtClean="0">
                <a:solidFill>
                  <a:srgbClr val="FF0000"/>
                </a:solidFill>
              </a:rPr>
              <a:t>Interesting</a:t>
            </a:r>
            <a:r>
              <a:rPr lang="es-CL" sz="3600" dirty="0" smtClean="0">
                <a:solidFill>
                  <a:srgbClr val="FF0000"/>
                </a:solidFill>
              </a:rPr>
              <a:t>?    </a:t>
            </a:r>
          </a:p>
          <a:p>
            <a:r>
              <a:rPr lang="es-CL" sz="3600" dirty="0" err="1" smtClean="0">
                <a:solidFill>
                  <a:schemeClr val="bg1"/>
                </a:solidFill>
              </a:rPr>
              <a:t>Judge</a:t>
            </a:r>
            <a:r>
              <a:rPr lang="es-CL" sz="3600" dirty="0" smtClean="0">
                <a:solidFill>
                  <a:schemeClr val="bg1"/>
                </a:solidFill>
              </a:rPr>
              <a:t> </a:t>
            </a:r>
            <a:r>
              <a:rPr lang="es-CL" sz="3600" dirty="0" err="1" smtClean="0">
                <a:solidFill>
                  <a:schemeClr val="bg1"/>
                </a:solidFill>
              </a:rPr>
              <a:t>yourself</a:t>
            </a:r>
            <a:r>
              <a:rPr lang="es-CL" sz="3600" dirty="0" smtClean="0">
                <a:solidFill>
                  <a:schemeClr val="bg1"/>
                </a:solidFill>
              </a:rPr>
              <a:t>!!!     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2"/>
          <p:cNvSpPr txBox="1">
            <a:spLocks noGrp="1"/>
          </p:cNvSpPr>
          <p:nvPr>
            <p:ph type="ctrTitle"/>
          </p:nvPr>
        </p:nvSpPr>
        <p:spPr>
          <a:xfrm>
            <a:off x="2866490" y="4543851"/>
            <a:ext cx="3893905" cy="693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4"/>
                </a:solidFill>
              </a:rPr>
              <a:t>Catalina Pacheco 4</a:t>
            </a:r>
            <a:r>
              <a:rPr lang="en" sz="2000" baseline="30000" dirty="0" smtClean="0">
                <a:solidFill>
                  <a:schemeClr val="accent4"/>
                </a:solidFill>
              </a:rPr>
              <a:t>th</a:t>
            </a:r>
            <a:r>
              <a:rPr lang="en" sz="2000" dirty="0" smtClean="0">
                <a:solidFill>
                  <a:schemeClr val="accent4"/>
                </a:solidFill>
              </a:rPr>
              <a:t> grade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650" name="Google Shape;650;p42"/>
          <p:cNvSpPr txBox="1">
            <a:spLocks noGrp="1"/>
          </p:cNvSpPr>
          <p:nvPr>
            <p:ph type="ctrTitle" idx="2"/>
          </p:nvPr>
        </p:nvSpPr>
        <p:spPr>
          <a:xfrm>
            <a:off x="754180" y="410966"/>
            <a:ext cx="2386506" cy="33285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dirty="0"/>
              <a:t>The </a:t>
            </a:r>
            <a:r>
              <a:rPr lang="en-GB" dirty="0" smtClean="0"/>
              <a:t>Perks </a:t>
            </a:r>
            <a:r>
              <a:rPr lang="en-GB" dirty="0"/>
              <a:t>O</a:t>
            </a:r>
            <a:r>
              <a:rPr lang="en-GB" dirty="0" smtClean="0"/>
              <a:t>f </a:t>
            </a:r>
            <a:r>
              <a:rPr lang="en-GB" dirty="0"/>
              <a:t>B</a:t>
            </a:r>
            <a:r>
              <a:rPr lang="en-GB" dirty="0" smtClean="0"/>
              <a:t>eing </a:t>
            </a:r>
            <a:r>
              <a:rPr lang="en-GB" dirty="0"/>
              <a:t>a </a:t>
            </a:r>
            <a:r>
              <a:rPr lang="en-GB" dirty="0" smtClean="0"/>
              <a:t>Wallflower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000" dirty="0" smtClean="0"/>
              <a:t>by </a:t>
            </a:r>
            <a:r>
              <a:rPr lang="en-GB" sz="2000" dirty="0"/>
              <a:t>Stephen </a:t>
            </a:r>
            <a:r>
              <a:rPr lang="en-GB" sz="2000" dirty="0" err="1"/>
              <a:t>Chbrosky</a:t>
            </a:r>
            <a:endParaRPr lang="en-GB" sz="2000" dirty="0"/>
          </a:p>
        </p:txBody>
      </p:sp>
      <p:sp>
        <p:nvSpPr>
          <p:cNvPr id="651" name="Google Shape;651;p42"/>
          <p:cNvSpPr/>
          <p:nvPr/>
        </p:nvSpPr>
        <p:spPr>
          <a:xfrm>
            <a:off x="3691499" y="1478700"/>
            <a:ext cx="2064968" cy="2022423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2"/>
          <p:cNvSpPr txBox="1">
            <a:spLocks noGrp="1"/>
          </p:cNvSpPr>
          <p:nvPr>
            <p:ph type="subTitle" idx="1"/>
          </p:nvPr>
        </p:nvSpPr>
        <p:spPr>
          <a:xfrm>
            <a:off x="6218020" y="318499"/>
            <a:ext cx="2869366" cy="40582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GB" sz="2800" dirty="0" smtClean="0"/>
              <a:t>Every time </a:t>
            </a:r>
            <a:r>
              <a:rPr lang="en-GB" sz="2800" dirty="0"/>
              <a:t>I read this </a:t>
            </a:r>
            <a:r>
              <a:rPr lang="en-GB" sz="2800" dirty="0" smtClean="0"/>
              <a:t>book,  </a:t>
            </a:r>
            <a:r>
              <a:rPr lang="en-GB" sz="2800" dirty="0"/>
              <a:t>I cry </a:t>
            </a:r>
            <a:r>
              <a:rPr lang="en-GB" sz="2800" dirty="0" smtClean="0"/>
              <a:t>a lot. </a:t>
            </a:r>
            <a:r>
              <a:rPr lang="en-GB" sz="2800" dirty="0" err="1" smtClean="0"/>
              <a:t>Andevery</a:t>
            </a:r>
            <a:r>
              <a:rPr lang="en-GB" sz="2800" dirty="0" smtClean="0"/>
              <a:t> time my </a:t>
            </a:r>
            <a:r>
              <a:rPr lang="en-GB" sz="2800" dirty="0"/>
              <a:t>mom </a:t>
            </a:r>
            <a:r>
              <a:rPr lang="en-GB" sz="2800" dirty="0" smtClean="0"/>
              <a:t>laughs at me! </a:t>
            </a:r>
            <a:endParaRPr sz="2800" dirty="0"/>
          </a:p>
        </p:txBody>
      </p:sp>
      <p:pic>
        <p:nvPicPr>
          <p:cNvPr id="654" name="Google Shape;654;p42"/>
          <p:cNvPicPr preferRelativeResize="0"/>
          <p:nvPr/>
        </p:nvPicPr>
        <p:blipFill rotWithShape="1">
          <a:blip r:embed="rId3">
            <a:alphaModFix/>
          </a:blip>
          <a:srcRect l="9506" t="9506" r="9514" b="9514"/>
          <a:stretch/>
        </p:blipFill>
        <p:spPr>
          <a:xfrm>
            <a:off x="3988604" y="1714249"/>
            <a:ext cx="1474974" cy="1551327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42"/>
          <p:cNvSpPr/>
          <p:nvPr/>
        </p:nvSpPr>
        <p:spPr>
          <a:xfrm>
            <a:off x="3157375" y="801756"/>
            <a:ext cx="714600" cy="71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2"/>
          <p:cNvSpPr/>
          <p:nvPr/>
        </p:nvSpPr>
        <p:spPr>
          <a:xfrm>
            <a:off x="5291025" y="3586256"/>
            <a:ext cx="714600" cy="714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" name="Google Shape;658;p42"/>
          <p:cNvGrpSpPr/>
          <p:nvPr/>
        </p:nvGrpSpPr>
        <p:grpSpPr>
          <a:xfrm rot="10800000" flipH="1">
            <a:off x="8546475" y="4"/>
            <a:ext cx="597525" cy="1743076"/>
            <a:chOff x="8631458" y="4347575"/>
            <a:chExt cx="597525" cy="795925"/>
          </a:xfrm>
        </p:grpSpPr>
        <p:sp>
          <p:nvSpPr>
            <p:cNvPr id="659" name="Google Shape;659;p42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42"/>
          <p:cNvGrpSpPr/>
          <p:nvPr/>
        </p:nvGrpSpPr>
        <p:grpSpPr>
          <a:xfrm>
            <a:off x="5425681" y="3708329"/>
            <a:ext cx="445282" cy="426024"/>
            <a:chOff x="3950316" y="3820307"/>
            <a:chExt cx="369805" cy="353782"/>
          </a:xfrm>
        </p:grpSpPr>
        <p:sp>
          <p:nvSpPr>
            <p:cNvPr id="662" name="Google Shape;662;p42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42"/>
          <p:cNvGrpSpPr/>
          <p:nvPr/>
        </p:nvGrpSpPr>
        <p:grpSpPr>
          <a:xfrm>
            <a:off x="3321935" y="922669"/>
            <a:ext cx="385484" cy="472746"/>
            <a:chOff x="3086313" y="2877049"/>
            <a:chExt cx="320143" cy="392581"/>
          </a:xfrm>
        </p:grpSpPr>
        <p:sp>
          <p:nvSpPr>
            <p:cNvPr id="667" name="Google Shape;667;p42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9"/>
          <p:cNvGrpSpPr/>
          <p:nvPr/>
        </p:nvGrpSpPr>
        <p:grpSpPr>
          <a:xfrm>
            <a:off x="5545658" y="288038"/>
            <a:ext cx="3401840" cy="2669163"/>
            <a:chOff x="2648750" y="1407149"/>
            <a:chExt cx="3847800" cy="3019074"/>
          </a:xfrm>
        </p:grpSpPr>
        <p:sp>
          <p:nvSpPr>
            <p:cNvPr id="578" name="Google Shape;578;p39"/>
            <p:cNvSpPr/>
            <p:nvPr/>
          </p:nvSpPr>
          <p:spPr>
            <a:xfrm rot="10800000">
              <a:off x="2648750" y="3770600"/>
              <a:ext cx="3847800" cy="311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9" name="Google Shape;579;p39"/>
            <p:cNvGrpSpPr/>
            <p:nvPr/>
          </p:nvGrpSpPr>
          <p:grpSpPr>
            <a:xfrm>
              <a:off x="2653225" y="1407149"/>
              <a:ext cx="3842140" cy="3019074"/>
              <a:chOff x="1153225" y="1597649"/>
              <a:chExt cx="3842140" cy="3019074"/>
            </a:xfrm>
          </p:grpSpPr>
          <p:sp>
            <p:nvSpPr>
              <p:cNvPr id="580" name="Google Shape;580;p39"/>
              <p:cNvSpPr/>
              <p:nvPr/>
            </p:nvSpPr>
            <p:spPr>
              <a:xfrm>
                <a:off x="3014150" y="4032725"/>
                <a:ext cx="120300" cy="120300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1" name="Google Shape;581;p39"/>
              <p:cNvGrpSpPr/>
              <p:nvPr/>
            </p:nvGrpSpPr>
            <p:grpSpPr>
              <a:xfrm>
                <a:off x="1153225" y="1597649"/>
                <a:ext cx="3842140" cy="3019074"/>
                <a:chOff x="238125" y="1676700"/>
                <a:chExt cx="2045650" cy="1779275"/>
              </a:xfrm>
            </p:grpSpPr>
            <p:sp>
              <p:nvSpPr>
                <p:cNvPr id="582" name="Google Shape;582;p39"/>
                <p:cNvSpPr/>
                <p:nvPr/>
              </p:nvSpPr>
              <p:spPr>
                <a:xfrm>
                  <a:off x="1006875" y="3190025"/>
                  <a:ext cx="508150" cy="2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6" h="9884" extrusionOk="0">
                      <a:moveTo>
                        <a:pt x="2967" y="0"/>
                      </a:moveTo>
                      <a:lnTo>
                        <a:pt x="0" y="9884"/>
                      </a:lnTo>
                      <a:lnTo>
                        <a:pt x="20325" y="9884"/>
                      </a:lnTo>
                      <a:lnTo>
                        <a:pt x="1735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9"/>
                <p:cNvSpPr/>
                <p:nvPr/>
              </p:nvSpPr>
              <p:spPr>
                <a:xfrm>
                  <a:off x="968750" y="3417450"/>
                  <a:ext cx="58437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5" h="1541" extrusionOk="0">
                      <a:moveTo>
                        <a:pt x="492" y="0"/>
                      </a:moveTo>
                      <a:cubicBezTo>
                        <a:pt x="214" y="0"/>
                        <a:pt x="1" y="230"/>
                        <a:pt x="1" y="492"/>
                      </a:cubicBezTo>
                      <a:lnTo>
                        <a:pt x="1" y="1541"/>
                      </a:lnTo>
                      <a:lnTo>
                        <a:pt x="23375" y="1541"/>
                      </a:lnTo>
                      <a:lnTo>
                        <a:pt x="23375" y="492"/>
                      </a:lnTo>
                      <a:cubicBezTo>
                        <a:pt x="23375" y="213"/>
                        <a:pt x="23145" y="0"/>
                        <a:pt x="228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9"/>
                <p:cNvSpPr/>
                <p:nvPr/>
              </p:nvSpPr>
              <p:spPr>
                <a:xfrm>
                  <a:off x="1244550" y="1708650"/>
                  <a:ext cx="28700" cy="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997" extrusionOk="0">
                      <a:moveTo>
                        <a:pt x="656" y="1"/>
                      </a:moveTo>
                      <a:cubicBezTo>
                        <a:pt x="213" y="1"/>
                        <a:pt x="0" y="541"/>
                        <a:pt x="312" y="853"/>
                      </a:cubicBezTo>
                      <a:cubicBezTo>
                        <a:pt x="411" y="952"/>
                        <a:pt x="532" y="996"/>
                        <a:pt x="650" y="996"/>
                      </a:cubicBezTo>
                      <a:cubicBezTo>
                        <a:pt x="904" y="996"/>
                        <a:pt x="1147" y="794"/>
                        <a:pt x="1147" y="492"/>
                      </a:cubicBezTo>
                      <a:cubicBezTo>
                        <a:pt x="1147" y="230"/>
                        <a:pt x="934" y="1"/>
                        <a:pt x="656" y="1"/>
                      </a:cubicBezTo>
                      <a:close/>
                    </a:path>
                  </a:pathLst>
                </a:custGeom>
                <a:solidFill>
                  <a:srgbClr val="EC5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9"/>
                <p:cNvSpPr/>
                <p:nvPr/>
              </p:nvSpPr>
              <p:spPr>
                <a:xfrm>
                  <a:off x="238125" y="1676700"/>
                  <a:ext cx="2045650" cy="13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6" h="55616" extrusionOk="0">
                      <a:moveTo>
                        <a:pt x="2836" y="0"/>
                      </a:moveTo>
                      <a:cubicBezTo>
                        <a:pt x="1279" y="0"/>
                        <a:pt x="0" y="1279"/>
                        <a:pt x="0" y="2836"/>
                      </a:cubicBezTo>
                      <a:lnTo>
                        <a:pt x="0" y="55616"/>
                      </a:lnTo>
                      <a:lnTo>
                        <a:pt x="81826" y="55616"/>
                      </a:lnTo>
                      <a:lnTo>
                        <a:pt x="81826" y="2836"/>
                      </a:lnTo>
                      <a:cubicBezTo>
                        <a:pt x="81826" y="1279"/>
                        <a:pt x="80547" y="0"/>
                        <a:pt x="7897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88" name="Google Shape;588;p39"/>
          <p:cNvGrpSpPr/>
          <p:nvPr/>
        </p:nvGrpSpPr>
        <p:grpSpPr>
          <a:xfrm>
            <a:off x="5842142" y="2221399"/>
            <a:ext cx="2925629" cy="160087"/>
            <a:chOff x="2900971" y="3311232"/>
            <a:chExt cx="3309161" cy="181074"/>
          </a:xfrm>
        </p:grpSpPr>
        <p:grpSp>
          <p:nvGrpSpPr>
            <p:cNvPr id="589" name="Google Shape;589;p39"/>
            <p:cNvGrpSpPr/>
            <p:nvPr/>
          </p:nvGrpSpPr>
          <p:grpSpPr>
            <a:xfrm>
              <a:off x="2900971" y="3311232"/>
              <a:ext cx="3309074" cy="53848"/>
              <a:chOff x="2900971" y="3311232"/>
              <a:chExt cx="3309074" cy="53848"/>
            </a:xfrm>
          </p:grpSpPr>
          <p:sp>
            <p:nvSpPr>
              <p:cNvPr id="590" name="Google Shape;590;p39"/>
              <p:cNvSpPr/>
              <p:nvPr/>
            </p:nvSpPr>
            <p:spPr>
              <a:xfrm>
                <a:off x="2900971" y="3328936"/>
                <a:ext cx="3309074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148173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147739" y="834"/>
                    </a:lnTo>
                    <a:cubicBezTo>
                      <a:pt x="147973" y="834"/>
                      <a:pt x="148173" y="634"/>
                      <a:pt x="148173" y="401"/>
                    </a:cubicBezTo>
                    <a:cubicBezTo>
                      <a:pt x="148173" y="167"/>
                      <a:pt x="147973" y="0"/>
                      <a:pt x="147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9"/>
              <p:cNvSpPr/>
              <p:nvPr/>
            </p:nvSpPr>
            <p:spPr>
              <a:xfrm>
                <a:off x="2900971" y="3328936"/>
                <a:ext cx="1585273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70985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70984" y="834"/>
                    </a:lnTo>
                    <a:lnTo>
                      <a:pt x="70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4471930" y="3311232"/>
                <a:ext cx="54402" cy="5384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436" extrusionOk="0">
                    <a:moveTo>
                      <a:pt x="1235" y="1"/>
                    </a:moveTo>
                    <a:cubicBezTo>
                      <a:pt x="568" y="1"/>
                      <a:pt x="1" y="535"/>
                      <a:pt x="1" y="1202"/>
                    </a:cubicBezTo>
                    <a:cubicBezTo>
                      <a:pt x="1" y="1902"/>
                      <a:pt x="568" y="2436"/>
                      <a:pt x="1235" y="2436"/>
                    </a:cubicBezTo>
                    <a:cubicBezTo>
                      <a:pt x="1902" y="2436"/>
                      <a:pt x="2436" y="1902"/>
                      <a:pt x="2436" y="1202"/>
                    </a:cubicBezTo>
                    <a:cubicBezTo>
                      <a:pt x="2436" y="535"/>
                      <a:pt x="1902" y="1"/>
                      <a:pt x="1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9"/>
            <p:cNvGrpSpPr/>
            <p:nvPr/>
          </p:nvGrpSpPr>
          <p:grpSpPr>
            <a:xfrm>
              <a:off x="6088092" y="3407188"/>
              <a:ext cx="122040" cy="85117"/>
              <a:chOff x="4683098" y="3221650"/>
              <a:chExt cx="116273" cy="81095"/>
            </a:xfrm>
          </p:grpSpPr>
          <p:sp>
            <p:nvSpPr>
              <p:cNvPr id="594" name="Google Shape;594;p39"/>
              <p:cNvSpPr/>
              <p:nvPr/>
            </p:nvSpPr>
            <p:spPr>
              <a:xfrm>
                <a:off x="4683098" y="3221650"/>
                <a:ext cx="50874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204" extrusionOk="0">
                    <a:moveTo>
                      <a:pt x="334" y="0"/>
                    </a:moveTo>
                    <a:cubicBezTo>
                      <a:pt x="134" y="0"/>
                      <a:pt x="0" y="167"/>
                      <a:pt x="0" y="367"/>
                    </a:cubicBezTo>
                    <a:lnTo>
                      <a:pt x="0" y="3836"/>
                    </a:lnTo>
                    <a:cubicBezTo>
                      <a:pt x="0" y="4037"/>
                      <a:pt x="134" y="4203"/>
                      <a:pt x="334" y="4203"/>
                    </a:cubicBezTo>
                    <a:lnTo>
                      <a:pt x="1735" y="4203"/>
                    </a:lnTo>
                    <a:cubicBezTo>
                      <a:pt x="1935" y="4203"/>
                      <a:pt x="2102" y="4037"/>
                      <a:pt x="2102" y="3836"/>
                    </a:cubicBezTo>
                    <a:cubicBezTo>
                      <a:pt x="2102" y="3636"/>
                      <a:pt x="1935" y="3503"/>
                      <a:pt x="1735" y="3503"/>
                    </a:cubicBezTo>
                    <a:lnTo>
                      <a:pt x="701" y="3503"/>
                    </a:lnTo>
                    <a:lnTo>
                      <a:pt x="701" y="734"/>
                    </a:lnTo>
                    <a:lnTo>
                      <a:pt x="1735" y="734"/>
                    </a:lnTo>
                    <a:cubicBezTo>
                      <a:pt x="1935" y="734"/>
                      <a:pt x="2102" y="567"/>
                      <a:pt x="2102" y="367"/>
                    </a:cubicBezTo>
                    <a:cubicBezTo>
                      <a:pt x="2102" y="167"/>
                      <a:pt x="1935" y="0"/>
                      <a:pt x="17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4747674" y="3221650"/>
                <a:ext cx="51697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04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368" y="734"/>
                    </a:cubicBezTo>
                    <a:lnTo>
                      <a:pt x="1402" y="734"/>
                    </a:lnTo>
                    <a:lnTo>
                      <a:pt x="1402" y="3503"/>
                    </a:lnTo>
                    <a:lnTo>
                      <a:pt x="368" y="3503"/>
                    </a:lnTo>
                    <a:cubicBezTo>
                      <a:pt x="168" y="3503"/>
                      <a:pt x="1" y="3636"/>
                      <a:pt x="1" y="3836"/>
                    </a:cubicBezTo>
                    <a:cubicBezTo>
                      <a:pt x="1" y="4037"/>
                      <a:pt x="168" y="4203"/>
                      <a:pt x="368" y="4203"/>
                    </a:cubicBezTo>
                    <a:lnTo>
                      <a:pt x="1769" y="4203"/>
                    </a:lnTo>
                    <a:cubicBezTo>
                      <a:pt x="1969" y="4203"/>
                      <a:pt x="2136" y="4037"/>
                      <a:pt x="2136" y="3836"/>
                    </a:cubicBezTo>
                    <a:lnTo>
                      <a:pt x="2136" y="367"/>
                    </a:lnTo>
                    <a:cubicBezTo>
                      <a:pt x="2136" y="167"/>
                      <a:pt x="1969" y="0"/>
                      <a:pt x="176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4" name="Google Shape;1077;p51"/>
          <p:cNvSpPr txBox="1">
            <a:spLocks/>
          </p:cNvSpPr>
          <p:nvPr/>
        </p:nvSpPr>
        <p:spPr>
          <a:xfrm>
            <a:off x="1136783" y="1297245"/>
            <a:ext cx="3721589" cy="2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400" dirty="0" smtClean="0"/>
              <a:t>Every time I read or watch</a:t>
            </a:r>
            <a:r>
              <a:rPr lang="en-GB" sz="2800" dirty="0" smtClean="0"/>
              <a:t> “The Lord Of </a:t>
            </a:r>
            <a:r>
              <a:rPr lang="en-GB" sz="2800" dirty="0"/>
              <a:t>T</a:t>
            </a:r>
            <a:r>
              <a:rPr lang="en-GB" sz="2800" dirty="0" smtClean="0"/>
              <a:t>he </a:t>
            </a:r>
            <a:r>
              <a:rPr lang="en-GB" sz="2800" dirty="0"/>
              <a:t>R</a:t>
            </a:r>
            <a:r>
              <a:rPr lang="en-GB" sz="2800" dirty="0" smtClean="0"/>
              <a:t>ings</a:t>
            </a:r>
            <a:r>
              <a:rPr lang="en-GB" sz="2400" dirty="0" smtClean="0"/>
              <a:t>” and </a:t>
            </a:r>
            <a:r>
              <a:rPr lang="en-GB" sz="2800" dirty="0" smtClean="0"/>
              <a:t>“The hobbit”, </a:t>
            </a:r>
            <a:r>
              <a:rPr lang="en-GB" sz="2400" dirty="0" smtClean="0"/>
              <a:t>I need to keep eating something or I would feel alone. 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Rectángulo 2"/>
          <p:cNvSpPr/>
          <p:nvPr/>
        </p:nvSpPr>
        <p:spPr>
          <a:xfrm>
            <a:off x="5842142" y="4349403"/>
            <a:ext cx="3489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 err="1" smtClean="0">
                <a:solidFill>
                  <a:schemeClr val="accent2">
                    <a:lumMod val="75000"/>
                  </a:schemeClr>
                </a:solidFill>
              </a:rPr>
              <a:t>Benjamin</a:t>
            </a:r>
            <a:r>
              <a:rPr lang="es-CL" sz="1800" b="1" dirty="0" smtClean="0">
                <a:solidFill>
                  <a:schemeClr val="accent2">
                    <a:lumMod val="75000"/>
                  </a:schemeClr>
                </a:solidFill>
              </a:rPr>
              <a:t> Pino 3MB </a:t>
            </a:r>
            <a:endParaRPr lang="es-CL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345" y="161013"/>
            <a:ext cx="36290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26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6"/>
          <p:cNvSpPr/>
          <p:nvPr/>
        </p:nvSpPr>
        <p:spPr>
          <a:xfrm>
            <a:off x="4702600" y="1848800"/>
            <a:ext cx="3056700" cy="404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6"/>
          <p:cNvSpPr/>
          <p:nvPr/>
        </p:nvSpPr>
        <p:spPr>
          <a:xfrm>
            <a:off x="4702600" y="2948975"/>
            <a:ext cx="3056700" cy="404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6"/>
          <p:cNvSpPr/>
          <p:nvPr/>
        </p:nvSpPr>
        <p:spPr>
          <a:xfrm>
            <a:off x="4702600" y="1860838"/>
            <a:ext cx="2746164" cy="3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6"/>
          <p:cNvSpPr/>
          <p:nvPr/>
        </p:nvSpPr>
        <p:spPr>
          <a:xfrm>
            <a:off x="4702600" y="2966675"/>
            <a:ext cx="937912" cy="3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6"/>
          <p:cNvSpPr txBox="1"/>
          <p:nvPr/>
        </p:nvSpPr>
        <p:spPr>
          <a:xfrm>
            <a:off x="1114700" y="1267334"/>
            <a:ext cx="2953500" cy="275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 dirty="0" smtClean="0"/>
              <a:t>When </a:t>
            </a:r>
            <a:r>
              <a:rPr lang="en-GB" sz="1800" dirty="0"/>
              <a:t>I started reading that novel I loved it so much that </a:t>
            </a:r>
            <a:r>
              <a:rPr lang="en-GB" sz="1800" dirty="0" smtClean="0"/>
              <a:t>I slept </a:t>
            </a:r>
            <a:r>
              <a:rPr lang="en-GB" sz="1800" dirty="0"/>
              <a:t>between four and five hours </a:t>
            </a:r>
            <a:r>
              <a:rPr lang="en-GB" sz="1800" dirty="0" smtClean="0"/>
              <a:t>a </a:t>
            </a:r>
            <a:r>
              <a:rPr lang="en-GB" sz="1800" dirty="0"/>
              <a:t>day. </a:t>
            </a:r>
            <a:endParaRPr lang="en-GB" sz="1800" dirty="0" smtClean="0"/>
          </a:p>
          <a:p>
            <a:r>
              <a:rPr lang="en-GB" sz="1800" dirty="0" smtClean="0"/>
              <a:t>I </a:t>
            </a:r>
            <a:r>
              <a:rPr lang="en-GB" sz="1800" dirty="0"/>
              <a:t>used to </a:t>
            </a:r>
            <a:r>
              <a:rPr lang="en-GB" sz="1800" dirty="0" smtClean="0"/>
              <a:t>read while going </a:t>
            </a:r>
            <a:r>
              <a:rPr lang="en-GB" sz="1800" dirty="0"/>
              <a:t>to the bathroom, on the bus and to have </a:t>
            </a:r>
            <a:r>
              <a:rPr lang="en-GB" sz="1800" dirty="0" smtClean="0"/>
              <a:t>lunch!</a:t>
            </a:r>
          </a:p>
          <a:p>
            <a:r>
              <a:rPr lang="en-GB" sz="1800" dirty="0" smtClean="0"/>
              <a:t>I </a:t>
            </a:r>
            <a:r>
              <a:rPr lang="en-GB" sz="1800" dirty="0"/>
              <a:t>finished the book of more 3000 pages in one </a:t>
            </a:r>
            <a:r>
              <a:rPr lang="en-GB" sz="1800" dirty="0" smtClean="0"/>
              <a:t>week.</a:t>
            </a: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36"/>
          <p:cNvSpPr txBox="1"/>
          <p:nvPr/>
        </p:nvSpPr>
        <p:spPr>
          <a:xfrm>
            <a:off x="6321816" y="4249057"/>
            <a:ext cx="2442039" cy="7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sz="2400" dirty="0"/>
              <a:t>Ashley </a:t>
            </a:r>
            <a:r>
              <a:rPr lang="es-CL" sz="2400" dirty="0" smtClean="0"/>
              <a:t>Ochoa </a:t>
            </a:r>
          </a:p>
          <a:p>
            <a:r>
              <a:rPr lang="es-CL" sz="2400" dirty="0" smtClean="0"/>
              <a:t>4MA</a:t>
            </a:r>
          </a:p>
          <a:p>
            <a:r>
              <a:rPr lang="es-CL" sz="2400" dirty="0" smtClean="0"/>
              <a:t> </a:t>
            </a:r>
            <a:endParaRPr lang="es-CL" sz="2400" dirty="0"/>
          </a:p>
        </p:txBody>
      </p:sp>
      <p:sp>
        <p:nvSpPr>
          <p:cNvPr id="535" name="Google Shape;535;p36"/>
          <p:cNvSpPr txBox="1"/>
          <p:nvPr/>
        </p:nvSpPr>
        <p:spPr>
          <a:xfrm>
            <a:off x="4678303" y="2186300"/>
            <a:ext cx="2470894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Time reading</a:t>
            </a:r>
            <a:endParaRPr sz="2400" dirty="0"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536" name="Google Shape;536;p36"/>
          <p:cNvSpPr txBox="1"/>
          <p:nvPr/>
        </p:nvSpPr>
        <p:spPr>
          <a:xfrm>
            <a:off x="4572000" y="3353675"/>
            <a:ext cx="2203765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Time sleeping</a:t>
            </a:r>
            <a:endParaRPr sz="2400" dirty="0"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66581" y="625363"/>
            <a:ext cx="7064755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dirty="0" smtClean="0">
                <a:solidFill>
                  <a:schemeClr val="lt1"/>
                </a:solidFill>
                <a:latin typeface="Goudy Stout" panose="0202090407030B020401" pitchFamily="18" charset="0"/>
                <a:ea typeface="Hammersmith One"/>
                <a:cs typeface="Hammersmith One"/>
                <a:sym typeface="Hammersmith One"/>
              </a:rPr>
              <a:t>Heaven Official’s blessing  </a:t>
            </a:r>
            <a:r>
              <a:rPr lang="en-GB" dirty="0" smtClean="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by Mo Xiang Ton </a:t>
            </a:r>
            <a:r>
              <a:rPr lang="en-GB" dirty="0" err="1" smtClean="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Xiu</a:t>
            </a:r>
            <a:endParaRPr lang="en-GB" dirty="0"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9"/>
          <p:cNvGrpSpPr/>
          <p:nvPr/>
        </p:nvGrpSpPr>
        <p:grpSpPr>
          <a:xfrm>
            <a:off x="5545658" y="288038"/>
            <a:ext cx="3401840" cy="2669163"/>
            <a:chOff x="2648750" y="1407149"/>
            <a:chExt cx="3847800" cy="3019074"/>
          </a:xfrm>
        </p:grpSpPr>
        <p:sp>
          <p:nvSpPr>
            <p:cNvPr id="578" name="Google Shape;578;p39"/>
            <p:cNvSpPr/>
            <p:nvPr/>
          </p:nvSpPr>
          <p:spPr>
            <a:xfrm rot="10800000">
              <a:off x="2648750" y="3770600"/>
              <a:ext cx="3847800" cy="311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9" name="Google Shape;579;p39"/>
            <p:cNvGrpSpPr/>
            <p:nvPr/>
          </p:nvGrpSpPr>
          <p:grpSpPr>
            <a:xfrm>
              <a:off x="2653225" y="1407149"/>
              <a:ext cx="3842140" cy="3019074"/>
              <a:chOff x="1153225" y="1597649"/>
              <a:chExt cx="3842140" cy="3019074"/>
            </a:xfrm>
          </p:grpSpPr>
          <p:sp>
            <p:nvSpPr>
              <p:cNvPr id="580" name="Google Shape;580;p39"/>
              <p:cNvSpPr/>
              <p:nvPr/>
            </p:nvSpPr>
            <p:spPr>
              <a:xfrm>
                <a:off x="3014150" y="4032725"/>
                <a:ext cx="120300" cy="120300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1" name="Google Shape;581;p39"/>
              <p:cNvGrpSpPr/>
              <p:nvPr/>
            </p:nvGrpSpPr>
            <p:grpSpPr>
              <a:xfrm>
                <a:off x="1153225" y="1597649"/>
                <a:ext cx="3842140" cy="3019074"/>
                <a:chOff x="238125" y="1676700"/>
                <a:chExt cx="2045650" cy="1779275"/>
              </a:xfrm>
            </p:grpSpPr>
            <p:sp>
              <p:nvSpPr>
                <p:cNvPr id="582" name="Google Shape;582;p39"/>
                <p:cNvSpPr/>
                <p:nvPr/>
              </p:nvSpPr>
              <p:spPr>
                <a:xfrm>
                  <a:off x="1006875" y="3190025"/>
                  <a:ext cx="508150" cy="2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6" h="9884" extrusionOk="0">
                      <a:moveTo>
                        <a:pt x="2967" y="0"/>
                      </a:moveTo>
                      <a:lnTo>
                        <a:pt x="0" y="9884"/>
                      </a:lnTo>
                      <a:lnTo>
                        <a:pt x="20325" y="9884"/>
                      </a:lnTo>
                      <a:lnTo>
                        <a:pt x="1735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9"/>
                <p:cNvSpPr/>
                <p:nvPr/>
              </p:nvSpPr>
              <p:spPr>
                <a:xfrm>
                  <a:off x="968750" y="3417450"/>
                  <a:ext cx="58437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5" h="1541" extrusionOk="0">
                      <a:moveTo>
                        <a:pt x="492" y="0"/>
                      </a:moveTo>
                      <a:cubicBezTo>
                        <a:pt x="214" y="0"/>
                        <a:pt x="1" y="230"/>
                        <a:pt x="1" y="492"/>
                      </a:cubicBezTo>
                      <a:lnTo>
                        <a:pt x="1" y="1541"/>
                      </a:lnTo>
                      <a:lnTo>
                        <a:pt x="23375" y="1541"/>
                      </a:lnTo>
                      <a:lnTo>
                        <a:pt x="23375" y="492"/>
                      </a:lnTo>
                      <a:cubicBezTo>
                        <a:pt x="23375" y="213"/>
                        <a:pt x="23145" y="0"/>
                        <a:pt x="228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9"/>
                <p:cNvSpPr/>
                <p:nvPr/>
              </p:nvSpPr>
              <p:spPr>
                <a:xfrm>
                  <a:off x="1244550" y="1708650"/>
                  <a:ext cx="28700" cy="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997" extrusionOk="0">
                      <a:moveTo>
                        <a:pt x="656" y="1"/>
                      </a:moveTo>
                      <a:cubicBezTo>
                        <a:pt x="213" y="1"/>
                        <a:pt x="0" y="541"/>
                        <a:pt x="312" y="853"/>
                      </a:cubicBezTo>
                      <a:cubicBezTo>
                        <a:pt x="411" y="952"/>
                        <a:pt x="532" y="996"/>
                        <a:pt x="650" y="996"/>
                      </a:cubicBezTo>
                      <a:cubicBezTo>
                        <a:pt x="904" y="996"/>
                        <a:pt x="1147" y="794"/>
                        <a:pt x="1147" y="492"/>
                      </a:cubicBezTo>
                      <a:cubicBezTo>
                        <a:pt x="1147" y="230"/>
                        <a:pt x="934" y="1"/>
                        <a:pt x="656" y="1"/>
                      </a:cubicBezTo>
                      <a:close/>
                    </a:path>
                  </a:pathLst>
                </a:custGeom>
                <a:solidFill>
                  <a:srgbClr val="EC5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9"/>
                <p:cNvSpPr/>
                <p:nvPr/>
              </p:nvSpPr>
              <p:spPr>
                <a:xfrm>
                  <a:off x="238125" y="1676700"/>
                  <a:ext cx="2045650" cy="13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6" h="55616" extrusionOk="0">
                      <a:moveTo>
                        <a:pt x="2836" y="0"/>
                      </a:moveTo>
                      <a:cubicBezTo>
                        <a:pt x="1279" y="0"/>
                        <a:pt x="0" y="1279"/>
                        <a:pt x="0" y="2836"/>
                      </a:cubicBezTo>
                      <a:lnTo>
                        <a:pt x="0" y="55616"/>
                      </a:lnTo>
                      <a:lnTo>
                        <a:pt x="81826" y="55616"/>
                      </a:lnTo>
                      <a:lnTo>
                        <a:pt x="81826" y="2836"/>
                      </a:lnTo>
                      <a:cubicBezTo>
                        <a:pt x="81826" y="1279"/>
                        <a:pt x="80547" y="0"/>
                        <a:pt x="7897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88" name="Google Shape;588;p39"/>
          <p:cNvGrpSpPr/>
          <p:nvPr/>
        </p:nvGrpSpPr>
        <p:grpSpPr>
          <a:xfrm>
            <a:off x="5842142" y="2221399"/>
            <a:ext cx="2925629" cy="160087"/>
            <a:chOff x="2900971" y="3311232"/>
            <a:chExt cx="3309161" cy="181074"/>
          </a:xfrm>
        </p:grpSpPr>
        <p:grpSp>
          <p:nvGrpSpPr>
            <p:cNvPr id="589" name="Google Shape;589;p39"/>
            <p:cNvGrpSpPr/>
            <p:nvPr/>
          </p:nvGrpSpPr>
          <p:grpSpPr>
            <a:xfrm>
              <a:off x="2900971" y="3311232"/>
              <a:ext cx="3309074" cy="53848"/>
              <a:chOff x="2900971" y="3311232"/>
              <a:chExt cx="3309074" cy="53848"/>
            </a:xfrm>
          </p:grpSpPr>
          <p:sp>
            <p:nvSpPr>
              <p:cNvPr id="590" name="Google Shape;590;p39"/>
              <p:cNvSpPr/>
              <p:nvPr/>
            </p:nvSpPr>
            <p:spPr>
              <a:xfrm>
                <a:off x="2900971" y="3328936"/>
                <a:ext cx="3309074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148173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147739" y="834"/>
                    </a:lnTo>
                    <a:cubicBezTo>
                      <a:pt x="147973" y="834"/>
                      <a:pt x="148173" y="634"/>
                      <a:pt x="148173" y="401"/>
                    </a:cubicBezTo>
                    <a:cubicBezTo>
                      <a:pt x="148173" y="167"/>
                      <a:pt x="147973" y="0"/>
                      <a:pt x="147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9"/>
              <p:cNvSpPr/>
              <p:nvPr/>
            </p:nvSpPr>
            <p:spPr>
              <a:xfrm>
                <a:off x="2900971" y="3328936"/>
                <a:ext cx="1585273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70985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70984" y="834"/>
                    </a:lnTo>
                    <a:lnTo>
                      <a:pt x="70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4471930" y="3311232"/>
                <a:ext cx="54402" cy="5384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436" extrusionOk="0">
                    <a:moveTo>
                      <a:pt x="1235" y="1"/>
                    </a:moveTo>
                    <a:cubicBezTo>
                      <a:pt x="568" y="1"/>
                      <a:pt x="1" y="535"/>
                      <a:pt x="1" y="1202"/>
                    </a:cubicBezTo>
                    <a:cubicBezTo>
                      <a:pt x="1" y="1902"/>
                      <a:pt x="568" y="2436"/>
                      <a:pt x="1235" y="2436"/>
                    </a:cubicBezTo>
                    <a:cubicBezTo>
                      <a:pt x="1902" y="2436"/>
                      <a:pt x="2436" y="1902"/>
                      <a:pt x="2436" y="1202"/>
                    </a:cubicBezTo>
                    <a:cubicBezTo>
                      <a:pt x="2436" y="535"/>
                      <a:pt x="1902" y="1"/>
                      <a:pt x="1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9"/>
            <p:cNvGrpSpPr/>
            <p:nvPr/>
          </p:nvGrpSpPr>
          <p:grpSpPr>
            <a:xfrm>
              <a:off x="6088092" y="3407188"/>
              <a:ext cx="122040" cy="85117"/>
              <a:chOff x="4683098" y="3221650"/>
              <a:chExt cx="116273" cy="81095"/>
            </a:xfrm>
          </p:grpSpPr>
          <p:sp>
            <p:nvSpPr>
              <p:cNvPr id="594" name="Google Shape;594;p39"/>
              <p:cNvSpPr/>
              <p:nvPr/>
            </p:nvSpPr>
            <p:spPr>
              <a:xfrm>
                <a:off x="4683098" y="3221650"/>
                <a:ext cx="50874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204" extrusionOk="0">
                    <a:moveTo>
                      <a:pt x="334" y="0"/>
                    </a:moveTo>
                    <a:cubicBezTo>
                      <a:pt x="134" y="0"/>
                      <a:pt x="0" y="167"/>
                      <a:pt x="0" y="367"/>
                    </a:cubicBezTo>
                    <a:lnTo>
                      <a:pt x="0" y="3836"/>
                    </a:lnTo>
                    <a:cubicBezTo>
                      <a:pt x="0" y="4037"/>
                      <a:pt x="134" y="4203"/>
                      <a:pt x="334" y="4203"/>
                    </a:cubicBezTo>
                    <a:lnTo>
                      <a:pt x="1735" y="4203"/>
                    </a:lnTo>
                    <a:cubicBezTo>
                      <a:pt x="1935" y="4203"/>
                      <a:pt x="2102" y="4037"/>
                      <a:pt x="2102" y="3836"/>
                    </a:cubicBezTo>
                    <a:cubicBezTo>
                      <a:pt x="2102" y="3636"/>
                      <a:pt x="1935" y="3503"/>
                      <a:pt x="1735" y="3503"/>
                    </a:cubicBezTo>
                    <a:lnTo>
                      <a:pt x="701" y="3503"/>
                    </a:lnTo>
                    <a:lnTo>
                      <a:pt x="701" y="734"/>
                    </a:lnTo>
                    <a:lnTo>
                      <a:pt x="1735" y="734"/>
                    </a:lnTo>
                    <a:cubicBezTo>
                      <a:pt x="1935" y="734"/>
                      <a:pt x="2102" y="567"/>
                      <a:pt x="2102" y="367"/>
                    </a:cubicBezTo>
                    <a:cubicBezTo>
                      <a:pt x="2102" y="167"/>
                      <a:pt x="1935" y="0"/>
                      <a:pt x="17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4747674" y="3221650"/>
                <a:ext cx="51697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04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368" y="734"/>
                    </a:cubicBezTo>
                    <a:lnTo>
                      <a:pt x="1402" y="734"/>
                    </a:lnTo>
                    <a:lnTo>
                      <a:pt x="1402" y="3503"/>
                    </a:lnTo>
                    <a:lnTo>
                      <a:pt x="368" y="3503"/>
                    </a:lnTo>
                    <a:cubicBezTo>
                      <a:pt x="168" y="3503"/>
                      <a:pt x="1" y="3636"/>
                      <a:pt x="1" y="3836"/>
                    </a:cubicBezTo>
                    <a:cubicBezTo>
                      <a:pt x="1" y="4037"/>
                      <a:pt x="168" y="4203"/>
                      <a:pt x="368" y="4203"/>
                    </a:cubicBezTo>
                    <a:lnTo>
                      <a:pt x="1769" y="4203"/>
                    </a:lnTo>
                    <a:cubicBezTo>
                      <a:pt x="1969" y="4203"/>
                      <a:pt x="2136" y="4037"/>
                      <a:pt x="2136" y="3836"/>
                    </a:cubicBezTo>
                    <a:lnTo>
                      <a:pt x="2136" y="367"/>
                    </a:lnTo>
                    <a:cubicBezTo>
                      <a:pt x="2136" y="167"/>
                      <a:pt x="1969" y="0"/>
                      <a:pt x="176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4" name="Google Shape;1077;p51"/>
          <p:cNvSpPr txBox="1">
            <a:spLocks/>
          </p:cNvSpPr>
          <p:nvPr/>
        </p:nvSpPr>
        <p:spPr>
          <a:xfrm>
            <a:off x="431516" y="1191804"/>
            <a:ext cx="4569920" cy="3729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 smtClean="0"/>
              <a:t>My dad </a:t>
            </a:r>
            <a:r>
              <a:rPr lang="en-GB" sz="2000" dirty="0"/>
              <a:t>loves </a:t>
            </a:r>
            <a:r>
              <a:rPr lang="en-GB" sz="2000" dirty="0" err="1"/>
              <a:t>tiktok</a:t>
            </a:r>
            <a:r>
              <a:rPr lang="en-GB" sz="2000" dirty="0"/>
              <a:t>, so he had seen a challenge about </a:t>
            </a:r>
            <a:r>
              <a:rPr lang="en-GB" sz="2000" dirty="0" smtClean="0"/>
              <a:t>“</a:t>
            </a:r>
            <a:r>
              <a:rPr lang="en-GB" sz="2000" dirty="0" err="1" smtClean="0"/>
              <a:t>Esperancita</a:t>
            </a:r>
            <a:r>
              <a:rPr lang="en-GB" sz="2000" dirty="0" smtClean="0"/>
              <a:t>” </a:t>
            </a:r>
            <a:r>
              <a:rPr lang="en-GB" sz="2000" dirty="0"/>
              <a:t>and he tried to do it with me. </a:t>
            </a:r>
          </a:p>
          <a:p>
            <a:r>
              <a:rPr lang="en-GB" sz="2000" dirty="0"/>
              <a:t>Then, he threw a glass of water without looking in my room, and it went right into the </a:t>
            </a:r>
            <a:r>
              <a:rPr lang="en-GB" sz="2000" dirty="0" smtClean="0"/>
              <a:t>book. It </a:t>
            </a:r>
            <a:r>
              <a:rPr lang="en-GB" sz="2000" dirty="0"/>
              <a:t>was one of my </a:t>
            </a:r>
            <a:r>
              <a:rPr lang="en-GB" sz="2000" dirty="0" err="1"/>
              <a:t>favorites</a:t>
            </a:r>
            <a:r>
              <a:rPr lang="en-GB" sz="2000" dirty="0"/>
              <a:t>, so we were pretty sad. </a:t>
            </a:r>
          </a:p>
          <a:p>
            <a:r>
              <a:rPr lang="en-GB" sz="2000" dirty="0"/>
              <a:t>He was very sorry at the moment, but now he laughs about it and shows the video to </a:t>
            </a:r>
            <a:r>
              <a:rPr lang="en-GB" sz="2000" dirty="0" smtClean="0"/>
              <a:t>everyone.</a:t>
            </a:r>
            <a:endParaRPr lang="en-GB" sz="2000" dirty="0"/>
          </a:p>
        </p:txBody>
      </p:sp>
      <p:sp>
        <p:nvSpPr>
          <p:cNvPr id="2" name="Rectángulo 1"/>
          <p:cNvSpPr/>
          <p:nvPr/>
        </p:nvSpPr>
        <p:spPr>
          <a:xfrm>
            <a:off x="2792526" y="206877"/>
            <a:ext cx="252985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Before I fall </a:t>
            </a:r>
            <a:endParaRPr lang="en-GB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Ry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Ruso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-Young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42142" y="4349403"/>
            <a:ext cx="3489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accent2">
                    <a:lumMod val="75000"/>
                  </a:schemeClr>
                </a:solidFill>
              </a:rPr>
              <a:t>Valentina </a:t>
            </a:r>
            <a:r>
              <a:rPr lang="es-CL" sz="1800" b="1" dirty="0" smtClean="0">
                <a:solidFill>
                  <a:schemeClr val="accent2">
                    <a:lumMod val="75000"/>
                  </a:schemeClr>
                </a:solidFill>
              </a:rPr>
              <a:t>León  3MB </a:t>
            </a:r>
            <a:endParaRPr lang="es-CL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142" y="44679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86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4"/>
          <p:cNvSpPr/>
          <p:nvPr/>
        </p:nvSpPr>
        <p:spPr>
          <a:xfrm>
            <a:off x="2656500" y="3248825"/>
            <a:ext cx="791700" cy="7932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4"/>
          <p:cNvSpPr/>
          <p:nvPr/>
        </p:nvSpPr>
        <p:spPr>
          <a:xfrm>
            <a:off x="5695800" y="1404825"/>
            <a:ext cx="791700" cy="7932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4"/>
          <p:cNvSpPr/>
          <p:nvPr/>
        </p:nvSpPr>
        <p:spPr>
          <a:xfrm>
            <a:off x="5695800" y="3248825"/>
            <a:ext cx="791700" cy="7932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4"/>
          <p:cNvSpPr txBox="1"/>
          <p:nvPr/>
        </p:nvSpPr>
        <p:spPr>
          <a:xfrm>
            <a:off x="5690706" y="3411841"/>
            <a:ext cx="7131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04</a:t>
            </a:r>
            <a:endParaRPr sz="3000" dirty="0"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706" name="Google Shape;706;p44"/>
          <p:cNvSpPr txBox="1"/>
          <p:nvPr/>
        </p:nvSpPr>
        <p:spPr>
          <a:xfrm>
            <a:off x="2725073" y="3497375"/>
            <a:ext cx="7131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02</a:t>
            </a:r>
            <a:endParaRPr sz="3000" dirty="0"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707" name="Google Shape;707;p44"/>
          <p:cNvSpPr txBox="1"/>
          <p:nvPr/>
        </p:nvSpPr>
        <p:spPr>
          <a:xfrm>
            <a:off x="5749557" y="1571900"/>
            <a:ext cx="7131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03</a:t>
            </a:r>
            <a:endParaRPr sz="3000" dirty="0"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708" name="Google Shape;708;p44"/>
          <p:cNvSpPr/>
          <p:nvPr/>
        </p:nvSpPr>
        <p:spPr>
          <a:xfrm>
            <a:off x="2656550" y="1404800"/>
            <a:ext cx="791700" cy="7932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4"/>
          <p:cNvSpPr txBox="1"/>
          <p:nvPr/>
        </p:nvSpPr>
        <p:spPr>
          <a:xfrm>
            <a:off x="977790" y="860497"/>
            <a:ext cx="1892676" cy="161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800" dirty="0" smtClean="0"/>
              <a:t>Last </a:t>
            </a:r>
            <a:r>
              <a:rPr lang="en-GB" sz="1800" dirty="0"/>
              <a:t>year, I read this amazing book called "</a:t>
            </a:r>
            <a:r>
              <a:rPr lang="en-GB" sz="1800" dirty="0" smtClean="0"/>
              <a:t>1984" </a:t>
            </a:r>
            <a:r>
              <a:rPr lang="en-GB" sz="1800" dirty="0"/>
              <a:t>by George Orwell. </a:t>
            </a:r>
          </a:p>
        </p:txBody>
      </p:sp>
      <p:sp>
        <p:nvSpPr>
          <p:cNvPr id="711" name="Google Shape;711;p44"/>
          <p:cNvSpPr txBox="1"/>
          <p:nvPr/>
        </p:nvSpPr>
        <p:spPr>
          <a:xfrm>
            <a:off x="2730600" y="1626200"/>
            <a:ext cx="6435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01</a:t>
            </a:r>
            <a:endParaRPr sz="3000"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712" name="Google Shape;712;p44"/>
          <p:cNvSpPr txBox="1"/>
          <p:nvPr/>
        </p:nvSpPr>
        <p:spPr>
          <a:xfrm>
            <a:off x="841543" y="3035598"/>
            <a:ext cx="2412101" cy="153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1800" dirty="0"/>
              <a:t>I was so into these narratives that I watched the </a:t>
            </a:r>
            <a:endParaRPr lang="en-GB" sz="1800" dirty="0" smtClean="0"/>
          </a:p>
          <a:p>
            <a:pPr lvl="0"/>
            <a:r>
              <a:rPr lang="en-GB" sz="1800" dirty="0" smtClean="0"/>
              <a:t>movie and </a:t>
            </a:r>
            <a:r>
              <a:rPr lang="en-GB" sz="1800" dirty="0"/>
              <a:t>read "Brave New World" by Aldous </a:t>
            </a:r>
            <a:r>
              <a:rPr lang="en-GB" sz="1800" dirty="0" smtClean="0"/>
              <a:t>Huxley. </a:t>
            </a: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44"/>
          <p:cNvSpPr txBox="1"/>
          <p:nvPr/>
        </p:nvSpPr>
        <p:spPr>
          <a:xfrm>
            <a:off x="6075600" y="902721"/>
            <a:ext cx="2110450" cy="14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GB" sz="1800" dirty="0" smtClean="0"/>
              <a:t>Also, I watched </a:t>
            </a:r>
            <a:r>
              <a:rPr lang="en-GB" sz="1800" dirty="0"/>
              <a:t>a video about "Animal Farm" </a:t>
            </a:r>
            <a:endParaRPr lang="en-GB" sz="1800" dirty="0" smtClean="0"/>
          </a:p>
          <a:p>
            <a:pPr algn="r"/>
            <a:r>
              <a:rPr lang="en-GB" sz="1800" dirty="0" smtClean="0"/>
              <a:t>by </a:t>
            </a:r>
            <a:r>
              <a:rPr lang="en-GB" sz="1800" dirty="0"/>
              <a:t>Orwell.</a:t>
            </a:r>
          </a:p>
        </p:txBody>
      </p:sp>
      <p:sp>
        <p:nvSpPr>
          <p:cNvPr id="714" name="Google Shape;714;p44"/>
          <p:cNvSpPr txBox="1"/>
          <p:nvPr/>
        </p:nvSpPr>
        <p:spPr>
          <a:xfrm>
            <a:off x="6268506" y="2501866"/>
            <a:ext cx="2355013" cy="233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GB" sz="1800" dirty="0"/>
              <a:t>I was so in love with dystopic books that I ended up with </a:t>
            </a:r>
            <a:endParaRPr lang="en-GB" sz="1800" dirty="0" smtClean="0"/>
          </a:p>
          <a:p>
            <a:pPr algn="r"/>
            <a:r>
              <a:rPr lang="en-GB" sz="1800" dirty="0" smtClean="0"/>
              <a:t>new </a:t>
            </a:r>
            <a:r>
              <a:rPr lang="en-GB" sz="1800" dirty="0"/>
              <a:t>music on my playlist. How crazy is that?!</a:t>
            </a:r>
          </a:p>
        </p:txBody>
      </p:sp>
      <p:cxnSp>
        <p:nvCxnSpPr>
          <p:cNvPr id="715" name="Google Shape;715;p44"/>
          <p:cNvCxnSpPr>
            <a:stCxn id="708" idx="6"/>
            <a:endCxn id="716" idx="1"/>
          </p:cNvCxnSpPr>
          <p:nvPr/>
        </p:nvCxnSpPr>
        <p:spPr>
          <a:xfrm>
            <a:off x="3448250" y="1801400"/>
            <a:ext cx="577500" cy="445500"/>
          </a:xfrm>
          <a:prstGeom prst="curvedConnector2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7" name="Google Shape;717;p44"/>
          <p:cNvCxnSpPr>
            <a:stCxn id="703" idx="2"/>
            <a:endCxn id="716" idx="7"/>
          </p:cNvCxnSpPr>
          <p:nvPr/>
        </p:nvCxnSpPr>
        <p:spPr>
          <a:xfrm flipH="1">
            <a:off x="5118000" y="1801425"/>
            <a:ext cx="577800" cy="445500"/>
          </a:xfrm>
          <a:prstGeom prst="curvedConnector2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8" name="Google Shape;718;p44"/>
          <p:cNvCxnSpPr>
            <a:stCxn id="704" idx="2"/>
            <a:endCxn id="716" idx="5"/>
          </p:cNvCxnSpPr>
          <p:nvPr/>
        </p:nvCxnSpPr>
        <p:spPr>
          <a:xfrm rot="10800000">
            <a:off x="5118000" y="3339125"/>
            <a:ext cx="577800" cy="306300"/>
          </a:xfrm>
          <a:prstGeom prst="curvedConnector2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9" name="Google Shape;719;p44"/>
          <p:cNvCxnSpPr>
            <a:stCxn id="702" idx="6"/>
            <a:endCxn id="716" idx="3"/>
          </p:cNvCxnSpPr>
          <p:nvPr/>
        </p:nvCxnSpPr>
        <p:spPr>
          <a:xfrm rot="10800000" flipH="1">
            <a:off x="3448200" y="3339125"/>
            <a:ext cx="577800" cy="306300"/>
          </a:xfrm>
          <a:prstGeom prst="curvedConnector2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6" name="Google Shape;716;p44"/>
          <p:cNvSpPr/>
          <p:nvPr/>
        </p:nvSpPr>
        <p:spPr>
          <a:xfrm>
            <a:off x="3799644" y="2020691"/>
            <a:ext cx="1544700" cy="15447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4"/>
          <p:cNvSpPr txBox="1"/>
          <p:nvPr/>
        </p:nvSpPr>
        <p:spPr>
          <a:xfrm>
            <a:off x="3740692" y="2615332"/>
            <a:ext cx="1666208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&lt;1984&gt;</a:t>
            </a:r>
            <a:endParaRPr sz="3000" dirty="0">
              <a:solidFill>
                <a:schemeClr val="accent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98413" y="4680211"/>
            <a:ext cx="3525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BENJAMIN ROMERO </a:t>
            </a:r>
            <a:r>
              <a:rPr lang="en-GB" b="1" dirty="0" smtClean="0"/>
              <a:t>CIFUENTES 4MA 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2"/>
          <p:cNvSpPr txBox="1">
            <a:spLocks noGrp="1"/>
          </p:cNvSpPr>
          <p:nvPr>
            <p:ph type="body" idx="1"/>
          </p:nvPr>
        </p:nvSpPr>
        <p:spPr>
          <a:xfrm>
            <a:off x="1245524" y="1445275"/>
            <a:ext cx="6850511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GB" sz="2400" dirty="0" smtClean="0"/>
              <a:t>One day, </a:t>
            </a:r>
            <a:r>
              <a:rPr lang="en-GB" sz="2400" dirty="0"/>
              <a:t>I went to visit my grandparents and my grandmother told </a:t>
            </a:r>
            <a:r>
              <a:rPr lang="en-GB" sz="2400" dirty="0" smtClean="0"/>
              <a:t>me:  </a:t>
            </a:r>
            <a:r>
              <a:rPr lang="en-GB" sz="2400" dirty="0"/>
              <a:t>“Take this Caro, </a:t>
            </a:r>
            <a:r>
              <a:rPr lang="en-GB" sz="2400" dirty="0" smtClean="0"/>
              <a:t>it is </a:t>
            </a:r>
            <a:r>
              <a:rPr lang="en-GB" sz="2400" dirty="0"/>
              <a:t>a gift for you</a:t>
            </a:r>
            <a:r>
              <a:rPr lang="en-GB" sz="2400" dirty="0" smtClean="0"/>
              <a:t>”. When </a:t>
            </a:r>
            <a:r>
              <a:rPr lang="en-GB" sz="2400" dirty="0"/>
              <a:t>I opened it I saw that it was a book </a:t>
            </a:r>
            <a:r>
              <a:rPr lang="en-GB" sz="2400" dirty="0" smtClean="0"/>
              <a:t>called “El </a:t>
            </a:r>
            <a:r>
              <a:rPr lang="en-GB" sz="2400" dirty="0" err="1"/>
              <a:t>Principito</a:t>
            </a:r>
            <a:r>
              <a:rPr lang="en-GB" sz="2400" dirty="0"/>
              <a:t>” and I was very moved because it reminded me </a:t>
            </a:r>
            <a:r>
              <a:rPr lang="en-GB" sz="2400" dirty="0" smtClean="0"/>
              <a:t>the time when </a:t>
            </a:r>
            <a:r>
              <a:rPr lang="en-GB" sz="2400" dirty="0"/>
              <a:t>I was a child because I used to </a:t>
            </a:r>
            <a:r>
              <a:rPr lang="en-GB" sz="2400" dirty="0" smtClean="0"/>
              <a:t>watch “</a:t>
            </a:r>
            <a:r>
              <a:rPr lang="en-GB" sz="2400" dirty="0"/>
              <a:t>El </a:t>
            </a:r>
            <a:r>
              <a:rPr lang="en-GB" sz="2400" dirty="0" err="1"/>
              <a:t>Principito</a:t>
            </a:r>
            <a:r>
              <a:rPr lang="en-GB" sz="2400" dirty="0"/>
              <a:t>” </a:t>
            </a:r>
            <a:r>
              <a:rPr lang="en-GB" sz="2400" dirty="0" smtClean="0"/>
              <a:t>on discovery kids channel </a:t>
            </a:r>
            <a:r>
              <a:rPr lang="en-GB" sz="2400" dirty="0"/>
              <a:t>every night.  </a:t>
            </a:r>
            <a:endParaRPr lang="en-GB" sz="2400" dirty="0" smtClean="0"/>
          </a:p>
          <a:p>
            <a:pPr marL="158750" indent="0" algn="r">
              <a:buNone/>
            </a:pPr>
            <a:r>
              <a:rPr lang="es-CL" sz="2400" dirty="0" smtClean="0">
                <a:latin typeface="Onyx" panose="04050602080702020203" pitchFamily="82" charset="0"/>
              </a:rPr>
              <a:t>Carolina Cortés</a:t>
            </a:r>
          </a:p>
          <a:p>
            <a:pPr marL="158750" indent="0" algn="r">
              <a:buNone/>
            </a:pPr>
            <a:r>
              <a:rPr lang="es-CL" sz="2400" dirty="0" smtClean="0">
                <a:latin typeface="Onyx" panose="04050602080702020203" pitchFamily="82" charset="0"/>
              </a:rPr>
              <a:t>3rd senior B</a:t>
            </a:r>
            <a:endParaRPr lang="en-GB" sz="2400" dirty="0">
              <a:latin typeface="Onyx" panose="04050602080702020203" pitchFamily="82" charset="0"/>
            </a:endParaRPr>
          </a:p>
          <a:p>
            <a:pPr marL="158750" indent="0">
              <a:buNone/>
            </a:pPr>
            <a:endParaRPr lang="en-GB" sz="2400" dirty="0"/>
          </a:p>
        </p:txBody>
      </p:sp>
      <p:sp>
        <p:nvSpPr>
          <p:cNvPr id="2" name="Rectángulo 1"/>
          <p:cNvSpPr/>
          <p:nvPr/>
        </p:nvSpPr>
        <p:spPr>
          <a:xfrm>
            <a:off x="1806041" y="465772"/>
            <a:ext cx="6289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El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GB" sz="2800" dirty="0" err="1" smtClean="0">
                <a:solidFill>
                  <a:schemeClr val="accent2">
                    <a:lumMod val="75000"/>
                  </a:schemeClr>
                </a:solidFill>
              </a:rPr>
              <a:t>rincipito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n-GB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Antoine de Saint-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</a:rPr>
              <a:t>Exupéry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45190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5"/>
          <p:cNvSpPr txBox="1">
            <a:spLocks noGrp="1"/>
          </p:cNvSpPr>
          <p:nvPr>
            <p:ph type="subTitle" idx="1"/>
          </p:nvPr>
        </p:nvSpPr>
        <p:spPr>
          <a:xfrm>
            <a:off x="861237" y="1477924"/>
            <a:ext cx="6485861" cy="3338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 smtClean="0"/>
              <a:t>I bought </a:t>
            </a:r>
            <a:r>
              <a:rPr lang="en-GB" sz="2400" dirty="0"/>
              <a:t>this book at the </a:t>
            </a:r>
            <a:r>
              <a:rPr lang="en-GB" sz="2400" dirty="0" smtClean="0"/>
              <a:t>flea market </a:t>
            </a:r>
            <a:r>
              <a:rPr lang="en-GB" sz="2400" dirty="0"/>
              <a:t>because books </a:t>
            </a:r>
            <a:r>
              <a:rPr lang="en-GB" sz="2400" dirty="0" smtClean="0"/>
              <a:t>from libraries </a:t>
            </a:r>
            <a:r>
              <a:rPr lang="en-GB" sz="2400" dirty="0"/>
              <a:t>are too expensive for my </a:t>
            </a:r>
            <a:r>
              <a:rPr lang="en-GB" sz="2400" dirty="0" smtClean="0"/>
              <a:t>pocket.</a:t>
            </a:r>
            <a:endParaRPr lang="en-GB" sz="2400" dirty="0"/>
          </a:p>
          <a:p>
            <a:r>
              <a:rPr lang="en-GB" sz="2400" dirty="0"/>
              <a:t>I </a:t>
            </a:r>
            <a:r>
              <a:rPr lang="en-GB" sz="2400" dirty="0" smtClean="0"/>
              <a:t>loved this book!</a:t>
            </a:r>
          </a:p>
          <a:p>
            <a:r>
              <a:rPr lang="en-GB" sz="2400" dirty="0" smtClean="0"/>
              <a:t>I </a:t>
            </a:r>
            <a:r>
              <a:rPr lang="en-GB" sz="2400" dirty="0"/>
              <a:t>read it </a:t>
            </a:r>
            <a:r>
              <a:rPr lang="en-GB" sz="2400" dirty="0" smtClean="0"/>
              <a:t>everywhere, even </a:t>
            </a:r>
            <a:r>
              <a:rPr lang="en-GB" sz="2400" dirty="0"/>
              <a:t>in </a:t>
            </a:r>
            <a:r>
              <a:rPr lang="en-GB" sz="2400" dirty="0" smtClean="0"/>
              <a:t>classes!  Now, I’m considering to save and buy </a:t>
            </a:r>
            <a:r>
              <a:rPr lang="en-GB" sz="2400" dirty="0"/>
              <a:t>the original </a:t>
            </a:r>
            <a:r>
              <a:rPr lang="en-GB" sz="2400" dirty="0" smtClean="0"/>
              <a:t>version. </a:t>
            </a:r>
          </a:p>
          <a:p>
            <a:endParaRPr lang="en-GB" sz="2800" dirty="0"/>
          </a:p>
          <a:p>
            <a:r>
              <a:rPr lang="es-CL" dirty="0">
                <a:latin typeface="Impact" panose="020B0806030902050204" pitchFamily="34" charset="0"/>
              </a:rPr>
              <a:t>Francisca </a:t>
            </a:r>
            <a:r>
              <a:rPr lang="es-CL" dirty="0" err="1" smtClean="0">
                <a:latin typeface="Impact" panose="020B0806030902050204" pitchFamily="34" charset="0"/>
              </a:rPr>
              <a:t>Sagardía</a:t>
            </a:r>
            <a:r>
              <a:rPr lang="es-CL" dirty="0" smtClean="0">
                <a:latin typeface="Impact" panose="020B0806030902050204" pitchFamily="34" charset="0"/>
              </a:rPr>
              <a:t> 4MA</a:t>
            </a:r>
            <a:endParaRPr lang="en-GB" dirty="0">
              <a:latin typeface="Impact" panose="020B080603090205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57212" y="726943"/>
            <a:ext cx="477727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 smtClean="0">
                <a:latin typeface="Gill Sans Ultra Bold" panose="020B0A02020104020203" pitchFamily="34" charset="0"/>
              </a:rPr>
              <a:t>Donde Los Árboles </a:t>
            </a:r>
            <a:r>
              <a:rPr lang="es-CL" sz="2000" dirty="0">
                <a:latin typeface="Gill Sans Ultra Bold" panose="020B0A02020104020203" pitchFamily="34" charset="0"/>
              </a:rPr>
              <a:t>C</a:t>
            </a:r>
            <a:r>
              <a:rPr lang="es-CL" sz="2000" dirty="0" smtClean="0">
                <a:latin typeface="Gill Sans Ultra Bold" panose="020B0A02020104020203" pitchFamily="34" charset="0"/>
              </a:rPr>
              <a:t>antan </a:t>
            </a:r>
          </a:p>
          <a:p>
            <a:pPr algn="r"/>
            <a:r>
              <a:rPr lang="es-CL" dirty="0" err="1" smtClean="0">
                <a:latin typeface="Gill Sans Ultra Bold" panose="020B0A02020104020203" pitchFamily="34" charset="0"/>
              </a:rPr>
              <a:t>by</a:t>
            </a:r>
            <a:r>
              <a:rPr lang="es-CL" dirty="0" smtClean="0">
                <a:latin typeface="Gill Sans Ultra Bold" panose="020B0A02020104020203" pitchFamily="34" charset="0"/>
              </a:rPr>
              <a:t> Laura Gallegos</a:t>
            </a:r>
            <a:endParaRPr lang="en-GB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7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53"/>
          <p:cNvSpPr txBox="1">
            <a:spLocks noGrp="1"/>
          </p:cNvSpPr>
          <p:nvPr>
            <p:ph type="title"/>
          </p:nvPr>
        </p:nvSpPr>
        <p:spPr>
          <a:xfrm>
            <a:off x="1240800" y="392096"/>
            <a:ext cx="3862532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smtClean="0"/>
              <a:t>The Tunnel</a:t>
            </a:r>
            <a:r>
              <a:rPr lang="en-GB" sz="2400" dirty="0"/>
              <a:t> </a:t>
            </a:r>
          </a:p>
        </p:txBody>
      </p:sp>
      <p:sp>
        <p:nvSpPr>
          <p:cNvPr id="1100" name="Google Shape;1100;p53"/>
          <p:cNvSpPr txBox="1">
            <a:spLocks noGrp="1"/>
          </p:cNvSpPr>
          <p:nvPr>
            <p:ph type="body" idx="1"/>
          </p:nvPr>
        </p:nvSpPr>
        <p:spPr>
          <a:xfrm>
            <a:off x="1240800" y="1406147"/>
            <a:ext cx="6957978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GB" sz="2400" dirty="0" smtClean="0"/>
              <a:t>Last </a:t>
            </a:r>
            <a:r>
              <a:rPr lang="en-GB" sz="2400" dirty="0"/>
              <a:t>year</a:t>
            </a:r>
            <a:r>
              <a:rPr lang="en-GB" sz="2400" dirty="0" smtClean="0"/>
              <a:t>, before the pandemic, I </a:t>
            </a:r>
            <a:r>
              <a:rPr lang="en-GB" sz="2400" dirty="0"/>
              <a:t>was in the "</a:t>
            </a:r>
            <a:r>
              <a:rPr lang="en-GB" sz="2400" dirty="0" err="1"/>
              <a:t>Biblioteca</a:t>
            </a:r>
            <a:r>
              <a:rPr lang="en-GB" sz="2400" dirty="0"/>
              <a:t> </a:t>
            </a:r>
            <a:r>
              <a:rPr lang="en-GB" sz="2400" dirty="0" smtClean="0"/>
              <a:t>Viva” and I </a:t>
            </a:r>
            <a:r>
              <a:rPr lang="en-GB" sz="2400" dirty="0"/>
              <a:t>asked for the book "The </a:t>
            </a:r>
            <a:r>
              <a:rPr lang="en-GB" sz="2400" dirty="0" smtClean="0"/>
              <a:t>tunnel“, so then</a:t>
            </a:r>
            <a:r>
              <a:rPr lang="en-GB" sz="2400" dirty="0"/>
              <a:t>, they lent me the book</a:t>
            </a:r>
            <a:r>
              <a:rPr lang="en-GB" sz="2400" dirty="0" smtClean="0"/>
              <a:t>.</a:t>
            </a:r>
          </a:p>
          <a:p>
            <a:pPr marL="158750" indent="0">
              <a:buNone/>
            </a:pPr>
            <a:r>
              <a:rPr lang="en-GB" sz="2400" dirty="0" smtClean="0"/>
              <a:t>I </a:t>
            </a:r>
            <a:r>
              <a:rPr lang="en-GB" sz="2400" dirty="0"/>
              <a:t>had this book for one year and I</a:t>
            </a:r>
            <a:r>
              <a:rPr lang="en-GB" sz="2400" dirty="0" smtClean="0"/>
              <a:t> was supposed </a:t>
            </a:r>
            <a:r>
              <a:rPr lang="en-GB" sz="2400" dirty="0"/>
              <a:t>to give back the </a:t>
            </a:r>
            <a:r>
              <a:rPr lang="en-GB" sz="2400" dirty="0" smtClean="0"/>
              <a:t>next week.</a:t>
            </a:r>
            <a:r>
              <a:rPr lang="es-CL" sz="2400" dirty="0" smtClean="0"/>
              <a:t> </a:t>
            </a:r>
            <a:endParaRPr lang="en-GB" sz="2400" dirty="0"/>
          </a:p>
          <a:p>
            <a:pPr marL="158750" indent="0">
              <a:buNone/>
            </a:pPr>
            <a:endParaRPr lang="en-GB" sz="1800" dirty="0"/>
          </a:p>
          <a:p>
            <a:pPr marL="158750" indent="0" algn="r">
              <a:buNone/>
            </a:pPr>
            <a:r>
              <a:rPr lang="es-CL" sz="1800" dirty="0" smtClean="0"/>
              <a:t> </a:t>
            </a:r>
            <a:r>
              <a:rPr lang="es-CL" sz="1800" b="1" dirty="0"/>
              <a:t>TRINIDAD SANDOVAL </a:t>
            </a:r>
            <a:r>
              <a:rPr lang="es-CL" sz="1800" b="1" dirty="0" smtClean="0"/>
              <a:t>DIAZ</a:t>
            </a:r>
          </a:p>
          <a:p>
            <a:pPr marL="158750" indent="0" algn="r">
              <a:buNone/>
            </a:pPr>
            <a:r>
              <a:rPr lang="es-CL" sz="1800" b="1" dirty="0" smtClean="0"/>
              <a:t>3MB</a:t>
            </a:r>
            <a:endParaRPr sz="1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xmlns="" val="298985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2"/>
          <p:cNvSpPr txBox="1">
            <a:spLocks noGrp="1"/>
          </p:cNvSpPr>
          <p:nvPr>
            <p:ph type="body" idx="1"/>
          </p:nvPr>
        </p:nvSpPr>
        <p:spPr>
          <a:xfrm>
            <a:off x="1245524" y="1445275"/>
            <a:ext cx="6850511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GB" sz="2400" dirty="0"/>
              <a:t> </a:t>
            </a:r>
            <a:endParaRPr lang="es-CL" sz="2400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938409" y="2417862"/>
            <a:ext cx="1750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00027" y="1771530"/>
            <a:ext cx="63699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191617"/>
                </a:solidFill>
                <a:latin typeface="Roboto" panose="020B0604020202020204" charset="0"/>
              </a:rPr>
              <a:t>I was at my grandmother's house because it was her birthday, and in that house I </a:t>
            </a:r>
            <a:r>
              <a:rPr lang="en-GB" sz="1800" dirty="0" smtClean="0">
                <a:solidFill>
                  <a:srgbClr val="191617"/>
                </a:solidFill>
                <a:latin typeface="Roboto" panose="020B0604020202020204" charset="0"/>
              </a:rPr>
              <a:t>used to get </a:t>
            </a:r>
            <a:r>
              <a:rPr lang="en-GB" sz="1800" dirty="0">
                <a:solidFill>
                  <a:srgbClr val="191617"/>
                </a:solidFill>
                <a:latin typeface="Roboto" panose="020B0604020202020204" charset="0"/>
              </a:rPr>
              <a:t>bored because there was no internet. </a:t>
            </a:r>
            <a:r>
              <a:rPr lang="en-GB" sz="1800" dirty="0" smtClean="0">
                <a:solidFill>
                  <a:srgbClr val="191617"/>
                </a:solidFill>
                <a:latin typeface="Roboto" panose="020B0604020202020204" charset="0"/>
              </a:rPr>
              <a:t>So I brought </a:t>
            </a:r>
            <a:r>
              <a:rPr lang="en-GB" sz="1800" dirty="0">
                <a:solidFill>
                  <a:srgbClr val="191617"/>
                </a:solidFill>
                <a:latin typeface="Roboto" panose="020B0604020202020204" charset="0"/>
              </a:rPr>
              <a:t>a book to read and don't get bored. While reading the book, I wanted to go to the bathroom and when I came back I found my grandmother's dog destroying the </a:t>
            </a:r>
            <a:r>
              <a:rPr lang="en-GB" sz="1800" dirty="0" smtClean="0">
                <a:solidFill>
                  <a:srgbClr val="191617"/>
                </a:solidFill>
                <a:latin typeface="Roboto" panose="020B0604020202020204" charset="0"/>
              </a:rPr>
              <a:t>book. I </a:t>
            </a:r>
            <a:r>
              <a:rPr lang="en-GB" sz="1800" dirty="0">
                <a:solidFill>
                  <a:srgbClr val="191617"/>
                </a:solidFill>
                <a:latin typeface="Roboto" panose="020B0604020202020204" charset="0"/>
              </a:rPr>
              <a:t>was sad because I couldn't read the end of </a:t>
            </a:r>
            <a:r>
              <a:rPr lang="en-GB" sz="1800" dirty="0" smtClean="0">
                <a:solidFill>
                  <a:srgbClr val="191617"/>
                </a:solidFill>
                <a:latin typeface="Roboto" panose="020B0604020202020204" charset="0"/>
              </a:rPr>
              <a:t>it. </a:t>
            </a:r>
            <a:endParaRPr lang="en-GB" sz="1800" dirty="0"/>
          </a:p>
        </p:txBody>
      </p:sp>
      <p:sp>
        <p:nvSpPr>
          <p:cNvPr id="8" name="Rectángulo 7"/>
          <p:cNvSpPr/>
          <p:nvPr/>
        </p:nvSpPr>
        <p:spPr>
          <a:xfrm>
            <a:off x="1500027" y="820482"/>
            <a:ext cx="5564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5A1B00"/>
                </a:solidFill>
                <a:latin typeface="Hammersmith One" panose="020B0604020202020204" charset="0"/>
              </a:rPr>
              <a:t>The </a:t>
            </a:r>
            <a:r>
              <a:rPr lang="en-GB" sz="2400" dirty="0" smtClean="0">
                <a:solidFill>
                  <a:srgbClr val="5A1B00"/>
                </a:solidFill>
                <a:latin typeface="Hammersmith One" panose="020B0604020202020204" charset="0"/>
              </a:rPr>
              <a:t>Little </a:t>
            </a:r>
            <a:r>
              <a:rPr lang="en-GB" sz="2400" dirty="0">
                <a:solidFill>
                  <a:srgbClr val="5A1B00"/>
                </a:solidFill>
                <a:latin typeface="Hammersmith One" panose="020B0604020202020204" charset="0"/>
              </a:rPr>
              <a:t>M</a:t>
            </a:r>
            <a:r>
              <a:rPr lang="en-GB" sz="2400" dirty="0" smtClean="0">
                <a:solidFill>
                  <a:srgbClr val="5A1B00"/>
                </a:solidFill>
                <a:latin typeface="Hammersmith One" panose="020B0604020202020204" charset="0"/>
              </a:rPr>
              <a:t>ermaid </a:t>
            </a:r>
            <a:r>
              <a:rPr lang="en-GB" sz="1600" dirty="0">
                <a:solidFill>
                  <a:srgbClr val="5A1B00"/>
                </a:solidFill>
                <a:latin typeface="Hammersmith One" panose="020B0604020202020204" charset="0"/>
              </a:rPr>
              <a:t>By Hans </a:t>
            </a:r>
            <a:r>
              <a:rPr lang="en-GB" sz="1600" dirty="0" smtClean="0">
                <a:solidFill>
                  <a:srgbClr val="5A1B00"/>
                </a:solidFill>
                <a:latin typeface="Hammersmith One" panose="020B0604020202020204" charset="0"/>
              </a:rPr>
              <a:t>Christian </a:t>
            </a:r>
            <a:r>
              <a:rPr lang="en-GB" sz="1600" dirty="0">
                <a:solidFill>
                  <a:srgbClr val="5A1B00"/>
                </a:solidFill>
                <a:latin typeface="Hammersmith One" panose="020B0604020202020204" charset="0"/>
              </a:rPr>
              <a:t>Andersen</a:t>
            </a:r>
            <a:endParaRPr lang="en-GB" sz="2400" dirty="0"/>
          </a:p>
        </p:txBody>
      </p:sp>
      <p:sp>
        <p:nvSpPr>
          <p:cNvPr id="10" name="Rectángulo 9"/>
          <p:cNvSpPr/>
          <p:nvPr/>
        </p:nvSpPr>
        <p:spPr>
          <a:xfrm>
            <a:off x="4721453" y="4297710"/>
            <a:ext cx="3331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Gabriel Sánchez  2mB</a:t>
            </a:r>
            <a:endParaRPr lang="en-GB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48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50"/>
          <p:cNvGrpSpPr/>
          <p:nvPr/>
        </p:nvGrpSpPr>
        <p:grpSpPr>
          <a:xfrm flipH="1">
            <a:off x="1773750" y="741288"/>
            <a:ext cx="2515910" cy="445675"/>
            <a:chOff x="-114100" y="3577175"/>
            <a:chExt cx="858350" cy="445675"/>
          </a:xfrm>
        </p:grpSpPr>
        <p:sp>
          <p:nvSpPr>
            <p:cNvPr id="1045" name="Google Shape;1045;p50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50"/>
          <p:cNvSpPr txBox="1">
            <a:spLocks noGrp="1"/>
          </p:cNvSpPr>
          <p:nvPr>
            <p:ph type="title" idx="2"/>
          </p:nvPr>
        </p:nvSpPr>
        <p:spPr>
          <a:xfrm flipH="1">
            <a:off x="4106256" y="285103"/>
            <a:ext cx="4317746" cy="1374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The Book Thief - </a:t>
            </a:r>
            <a:r>
              <a:rPr lang="en-GB" sz="2000" dirty="0"/>
              <a:t>Markus Zusak</a:t>
            </a:r>
          </a:p>
        </p:txBody>
      </p:sp>
      <p:sp>
        <p:nvSpPr>
          <p:cNvPr id="1054" name="Google Shape;1054;p50"/>
          <p:cNvSpPr txBox="1">
            <a:spLocks noGrp="1"/>
          </p:cNvSpPr>
          <p:nvPr>
            <p:ph type="subTitle" idx="1"/>
          </p:nvPr>
        </p:nvSpPr>
        <p:spPr>
          <a:xfrm>
            <a:off x="4560259" y="1297172"/>
            <a:ext cx="3674761" cy="25394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dirty="0" smtClean="0"/>
              <a:t>Years ago, </a:t>
            </a:r>
            <a:r>
              <a:rPr lang="en-GB" dirty="0"/>
              <a:t>I bought this book and a friend </a:t>
            </a:r>
            <a:r>
              <a:rPr lang="en-GB" dirty="0" smtClean="0"/>
              <a:t>asked </a:t>
            </a:r>
            <a:r>
              <a:rPr lang="en-GB" dirty="0"/>
              <a:t>me </a:t>
            </a:r>
            <a:r>
              <a:rPr lang="en-GB"/>
              <a:t>to </a:t>
            </a:r>
            <a:r>
              <a:rPr lang="en-GB" smtClean="0"/>
              <a:t>lend </a:t>
            </a:r>
            <a:r>
              <a:rPr lang="en-GB" dirty="0" smtClean="0"/>
              <a:t>it to her.</a:t>
            </a:r>
          </a:p>
          <a:p>
            <a:r>
              <a:rPr lang="en-GB" dirty="0" smtClean="0"/>
              <a:t> </a:t>
            </a:r>
            <a:r>
              <a:rPr lang="en-GB" dirty="0"/>
              <a:t>I said okay because I wasn’t reading </a:t>
            </a:r>
            <a:r>
              <a:rPr lang="en-GB" dirty="0" smtClean="0"/>
              <a:t>it but </a:t>
            </a:r>
            <a:r>
              <a:rPr lang="en-GB" dirty="0"/>
              <a:t>it took one whole year to </a:t>
            </a:r>
            <a:r>
              <a:rPr lang="en-GB" dirty="0" smtClean="0"/>
              <a:t>get </a:t>
            </a:r>
            <a:r>
              <a:rPr lang="en-GB" dirty="0"/>
              <a:t>it </a:t>
            </a:r>
            <a:r>
              <a:rPr lang="en-GB" dirty="0" smtClean="0"/>
              <a:t>back!</a:t>
            </a:r>
            <a:endParaRPr lang="en-GB" dirty="0"/>
          </a:p>
        </p:txBody>
      </p:sp>
      <p:pic>
        <p:nvPicPr>
          <p:cNvPr id="1056" name="Google Shape;1056;p50"/>
          <p:cNvPicPr preferRelativeResize="0"/>
          <p:nvPr/>
        </p:nvPicPr>
        <p:blipFill rotWithShape="1">
          <a:blip r:embed="rId3">
            <a:alphaModFix/>
          </a:blip>
          <a:srcRect l="16782" r="16776"/>
          <a:stretch/>
        </p:blipFill>
        <p:spPr>
          <a:xfrm>
            <a:off x="-2522573" y="-473140"/>
            <a:ext cx="5762400" cy="5782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057" name="Google Shape;1057;p50"/>
          <p:cNvGrpSpPr/>
          <p:nvPr/>
        </p:nvGrpSpPr>
        <p:grpSpPr>
          <a:xfrm rot="4500123" flipH="1">
            <a:off x="-3158614" y="-912650"/>
            <a:ext cx="6911464" cy="6526907"/>
            <a:chOff x="6769200" y="957775"/>
            <a:chExt cx="2911100" cy="2749125"/>
          </a:xfrm>
        </p:grpSpPr>
        <p:sp>
          <p:nvSpPr>
            <p:cNvPr id="1058" name="Google Shape;1058;p5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50"/>
          <p:cNvGrpSpPr/>
          <p:nvPr/>
        </p:nvGrpSpPr>
        <p:grpSpPr>
          <a:xfrm flipH="1">
            <a:off x="2570184" y="3628538"/>
            <a:ext cx="1096915" cy="1087439"/>
            <a:chOff x="642539" y="644476"/>
            <a:chExt cx="843586" cy="836299"/>
          </a:xfrm>
        </p:grpSpPr>
        <p:sp>
          <p:nvSpPr>
            <p:cNvPr id="1063" name="Google Shape;1063;p50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50"/>
          <p:cNvGrpSpPr/>
          <p:nvPr/>
        </p:nvGrpSpPr>
        <p:grpSpPr>
          <a:xfrm>
            <a:off x="4289660" y="4934380"/>
            <a:ext cx="4844747" cy="749960"/>
            <a:chOff x="7428875" y="4410638"/>
            <a:chExt cx="1705532" cy="749960"/>
          </a:xfrm>
        </p:grpSpPr>
        <p:sp>
          <p:nvSpPr>
            <p:cNvPr id="1066" name="Google Shape;1066;p50"/>
            <p:cNvSpPr/>
            <p:nvPr/>
          </p:nvSpPr>
          <p:spPr>
            <a:xfrm>
              <a:off x="7713597" y="4574301"/>
              <a:ext cx="1420810" cy="586297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7428875" y="4410638"/>
              <a:ext cx="1096925" cy="385718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8" name="Google Shape;1068;p50"/>
          <p:cNvPicPr preferRelativeResize="0"/>
          <p:nvPr/>
        </p:nvPicPr>
        <p:blipFill rotWithShape="1">
          <a:blip r:embed="rId4">
            <a:alphaModFix amt="34000"/>
          </a:blip>
          <a:srcRect l="16782" r="16776"/>
          <a:stretch/>
        </p:blipFill>
        <p:spPr>
          <a:xfrm>
            <a:off x="-2522573" y="-473140"/>
            <a:ext cx="5762400" cy="5782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4455257" y="4226609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800" b="1" dirty="0" err="1"/>
              <a:t>Yazmin</a:t>
            </a:r>
            <a:r>
              <a:rPr lang="es-CL" sz="1800" b="1" dirty="0"/>
              <a:t> Flores</a:t>
            </a:r>
            <a:endParaRPr lang="en-GB" sz="1800" b="1" dirty="0"/>
          </a:p>
        </p:txBody>
      </p:sp>
      <p:sp>
        <p:nvSpPr>
          <p:cNvPr id="4" name="Rectángulo 3"/>
          <p:cNvSpPr/>
          <p:nvPr/>
        </p:nvSpPr>
        <p:spPr>
          <a:xfrm>
            <a:off x="6340794" y="4239025"/>
            <a:ext cx="9299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3MB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63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3"/>
          <p:cNvSpPr/>
          <p:nvPr/>
        </p:nvSpPr>
        <p:spPr>
          <a:xfrm rot="10800000" flipH="1">
            <a:off x="3712799" y="1600975"/>
            <a:ext cx="1661100" cy="1457100"/>
          </a:xfrm>
          <a:prstGeom prst="arc">
            <a:avLst>
              <a:gd name="adj1" fmla="val 10938203"/>
              <a:gd name="adj2" fmla="val 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3"/>
          <p:cNvSpPr txBox="1">
            <a:spLocks noGrp="1"/>
          </p:cNvSpPr>
          <p:nvPr>
            <p:ph type="title"/>
          </p:nvPr>
        </p:nvSpPr>
        <p:spPr>
          <a:xfrm>
            <a:off x="6237495" y="4338180"/>
            <a:ext cx="3018172" cy="805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Maria Paz Sepúlveda</a:t>
            </a:r>
            <a:br>
              <a:rPr lang="en" sz="2000" dirty="0" smtClean="0"/>
            </a:br>
            <a:r>
              <a:rPr lang="en" sz="2000" dirty="0" smtClean="0"/>
              <a:t>4MA</a:t>
            </a:r>
            <a:endParaRPr sz="2000" dirty="0"/>
          </a:p>
        </p:txBody>
      </p:sp>
      <p:sp>
        <p:nvSpPr>
          <p:cNvPr id="685" name="Google Shape;685;p43"/>
          <p:cNvSpPr txBox="1"/>
          <p:nvPr/>
        </p:nvSpPr>
        <p:spPr>
          <a:xfrm>
            <a:off x="3328760" y="3234059"/>
            <a:ext cx="2738877" cy="1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1800" dirty="0" smtClean="0"/>
              <a:t>We </a:t>
            </a:r>
            <a:r>
              <a:rPr lang="en-GB" sz="1800" dirty="0"/>
              <a:t>fought </a:t>
            </a:r>
            <a:r>
              <a:rPr lang="en-GB" sz="1800" dirty="0" smtClean="0"/>
              <a:t>because I </a:t>
            </a:r>
            <a:r>
              <a:rPr lang="en-GB" sz="1800" dirty="0"/>
              <a:t>was sure that I </a:t>
            </a:r>
            <a:r>
              <a:rPr lang="en-GB" sz="1800" dirty="0" smtClean="0"/>
              <a:t>had given it back.</a:t>
            </a: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7" name="Google Shape;687;p43"/>
          <p:cNvSpPr txBox="1"/>
          <p:nvPr/>
        </p:nvSpPr>
        <p:spPr>
          <a:xfrm>
            <a:off x="828461" y="2023149"/>
            <a:ext cx="2400000" cy="167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 dirty="0" smtClean="0"/>
              <a:t>Once, a </a:t>
            </a:r>
            <a:r>
              <a:rPr lang="en-GB" sz="1800" dirty="0"/>
              <a:t>friend </a:t>
            </a:r>
            <a:r>
              <a:rPr lang="en-GB" sz="1800" dirty="0" smtClean="0"/>
              <a:t>asked for a book that she had lent me but  </a:t>
            </a:r>
          </a:p>
          <a:p>
            <a:r>
              <a:rPr lang="en-GB" sz="1800" dirty="0" smtClean="0"/>
              <a:t>I </a:t>
            </a:r>
            <a:r>
              <a:rPr lang="en-GB" sz="1800" dirty="0"/>
              <a:t>was sure that </a:t>
            </a:r>
            <a:r>
              <a:rPr lang="en-GB" sz="1800" dirty="0" smtClean="0"/>
              <a:t>I had returned it.</a:t>
            </a:r>
            <a:endParaRPr lang="en-GB" sz="1800" dirty="0"/>
          </a:p>
        </p:txBody>
      </p:sp>
      <p:sp>
        <p:nvSpPr>
          <p:cNvPr id="689" name="Google Shape;689;p43"/>
          <p:cNvSpPr txBox="1"/>
          <p:nvPr/>
        </p:nvSpPr>
        <p:spPr>
          <a:xfrm>
            <a:off x="6094298" y="2094485"/>
            <a:ext cx="2400000" cy="89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 dirty="0" smtClean="0"/>
              <a:t>But… </a:t>
            </a:r>
            <a:r>
              <a:rPr lang="en-GB" sz="1800" dirty="0"/>
              <a:t>it </a:t>
            </a:r>
            <a:r>
              <a:rPr lang="en-GB" sz="1800" dirty="0" smtClean="0"/>
              <a:t>was </a:t>
            </a:r>
            <a:r>
              <a:rPr lang="en-GB" sz="1800" dirty="0"/>
              <a:t>on my </a:t>
            </a:r>
            <a:r>
              <a:rPr lang="en-GB" sz="1800" dirty="0" smtClean="0"/>
              <a:t>nightstand! </a:t>
            </a:r>
            <a:r>
              <a:rPr lang="en-GB" sz="1800" dirty="0"/>
              <a:t>I felt very </a:t>
            </a:r>
            <a:r>
              <a:rPr lang="en-GB" sz="1800" dirty="0" smtClean="0"/>
              <a:t>ashamed. </a:t>
            </a:r>
            <a:endParaRPr lang="en-GB" sz="1800" dirty="0"/>
          </a:p>
        </p:txBody>
      </p:sp>
      <p:sp>
        <p:nvSpPr>
          <p:cNvPr id="691" name="Google Shape;691;p43"/>
          <p:cNvSpPr/>
          <p:nvPr/>
        </p:nvSpPr>
        <p:spPr>
          <a:xfrm>
            <a:off x="1331300" y="872425"/>
            <a:ext cx="1661100" cy="1457100"/>
          </a:xfrm>
          <a:prstGeom prst="arc">
            <a:avLst>
              <a:gd name="adj1" fmla="val 10938203"/>
              <a:gd name="adj2" fmla="val 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3"/>
          <p:cNvSpPr/>
          <p:nvPr/>
        </p:nvSpPr>
        <p:spPr>
          <a:xfrm>
            <a:off x="3229095" y="1920939"/>
            <a:ext cx="248700" cy="248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3"/>
          <p:cNvSpPr/>
          <p:nvPr/>
        </p:nvSpPr>
        <p:spPr>
          <a:xfrm>
            <a:off x="6237495" y="1130128"/>
            <a:ext cx="1661100" cy="1457100"/>
          </a:xfrm>
          <a:prstGeom prst="arc">
            <a:avLst>
              <a:gd name="adj1" fmla="val 10938203"/>
              <a:gd name="adj2" fmla="val 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3"/>
          <p:cNvSpPr/>
          <p:nvPr/>
        </p:nvSpPr>
        <p:spPr>
          <a:xfrm>
            <a:off x="5386427" y="1796589"/>
            <a:ext cx="248700" cy="248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3"/>
          <p:cNvSpPr txBox="1"/>
          <p:nvPr/>
        </p:nvSpPr>
        <p:spPr>
          <a:xfrm>
            <a:off x="1536119" y="1228133"/>
            <a:ext cx="1066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01</a:t>
            </a:r>
            <a:endParaRPr sz="3600" b="1" dirty="0">
              <a:solidFill>
                <a:schemeClr val="accen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696" name="Google Shape;696;p43"/>
          <p:cNvSpPr txBox="1"/>
          <p:nvPr/>
        </p:nvSpPr>
        <p:spPr>
          <a:xfrm>
            <a:off x="4033943" y="1862890"/>
            <a:ext cx="1066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02</a:t>
            </a:r>
            <a:endParaRPr sz="3600" b="1" dirty="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697" name="Google Shape;697;p43"/>
          <p:cNvSpPr txBox="1"/>
          <p:nvPr/>
        </p:nvSpPr>
        <p:spPr>
          <a:xfrm>
            <a:off x="6498723" y="1430483"/>
            <a:ext cx="1066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3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03</a:t>
            </a:r>
            <a:endParaRPr sz="3600" b="1" dirty="0">
              <a:solidFill>
                <a:schemeClr val="accent3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oogle Shape;1027;p49"/>
          <p:cNvGrpSpPr/>
          <p:nvPr/>
        </p:nvGrpSpPr>
        <p:grpSpPr>
          <a:xfrm>
            <a:off x="1178700" y="554625"/>
            <a:ext cx="1027025" cy="975900"/>
            <a:chOff x="2153325" y="1534700"/>
            <a:chExt cx="1027025" cy="975900"/>
          </a:xfrm>
        </p:grpSpPr>
        <p:sp>
          <p:nvSpPr>
            <p:cNvPr id="1028" name="Google Shape;1028;p49"/>
            <p:cNvSpPr/>
            <p:nvPr/>
          </p:nvSpPr>
          <p:spPr>
            <a:xfrm>
              <a:off x="2204450" y="1534700"/>
              <a:ext cx="975900" cy="9759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2153325" y="1534700"/>
              <a:ext cx="304800" cy="30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49"/>
          <p:cNvGrpSpPr/>
          <p:nvPr/>
        </p:nvGrpSpPr>
        <p:grpSpPr>
          <a:xfrm>
            <a:off x="6808087" y="578262"/>
            <a:ext cx="1047425" cy="975900"/>
            <a:chOff x="5963650" y="1534700"/>
            <a:chExt cx="1047425" cy="975900"/>
          </a:xfrm>
        </p:grpSpPr>
        <p:sp>
          <p:nvSpPr>
            <p:cNvPr id="1031" name="Google Shape;1031;p49"/>
            <p:cNvSpPr/>
            <p:nvPr/>
          </p:nvSpPr>
          <p:spPr>
            <a:xfrm>
              <a:off x="5963650" y="1534700"/>
              <a:ext cx="975900" cy="975900"/>
            </a:xfrm>
            <a:prstGeom prst="ellipse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6706275" y="220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49"/>
          <p:cNvSpPr txBox="1">
            <a:spLocks noGrp="1"/>
          </p:cNvSpPr>
          <p:nvPr>
            <p:ph type="title"/>
          </p:nvPr>
        </p:nvSpPr>
        <p:spPr>
          <a:xfrm>
            <a:off x="1178700" y="307875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“The </a:t>
            </a:r>
            <a:r>
              <a:rPr lang="en-GB" dirty="0"/>
              <a:t>G</a:t>
            </a:r>
            <a:r>
              <a:rPr lang="en-GB" dirty="0" smtClean="0"/>
              <a:t>oldfish </a:t>
            </a:r>
            <a:r>
              <a:rPr lang="en-GB" dirty="0"/>
              <a:t>B</a:t>
            </a:r>
            <a:r>
              <a:rPr lang="en-GB" dirty="0" smtClean="0"/>
              <a:t>oy“</a:t>
            </a:r>
            <a:endParaRPr dirty="0"/>
          </a:p>
        </p:txBody>
      </p:sp>
      <p:sp>
        <p:nvSpPr>
          <p:cNvPr id="1037" name="Google Shape;1037;p49"/>
          <p:cNvSpPr txBox="1">
            <a:spLocks noGrp="1"/>
          </p:cNvSpPr>
          <p:nvPr>
            <p:ph type="subTitle" idx="4"/>
          </p:nvPr>
        </p:nvSpPr>
        <p:spPr>
          <a:xfrm>
            <a:off x="1026274" y="1607747"/>
            <a:ext cx="3774325" cy="2594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400" dirty="0"/>
              <a:t>W</a:t>
            </a:r>
            <a:r>
              <a:rPr lang="en-GB" sz="2400" dirty="0" smtClean="0"/>
              <a:t>hen </a:t>
            </a:r>
            <a:r>
              <a:rPr lang="en-GB" sz="2400" dirty="0"/>
              <a:t>I was younger I read "the goldfish </a:t>
            </a:r>
            <a:r>
              <a:rPr lang="en-GB" sz="2400" dirty="0" smtClean="0"/>
              <a:t>boy“. This book </a:t>
            </a:r>
            <a:r>
              <a:rPr lang="en-GB" sz="2400" dirty="0"/>
              <a:t>tells about a boy with OCD and </a:t>
            </a:r>
            <a:r>
              <a:rPr lang="en-GB" sz="2400" dirty="0" smtClean="0"/>
              <a:t>it had </a:t>
            </a:r>
            <a:r>
              <a:rPr lang="en-GB" sz="2400" dirty="0"/>
              <a:t>a lot of information about diseases and bacteria in the environment.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38" name="Google Shape;1038;p49"/>
          <p:cNvSpPr txBox="1">
            <a:spLocks noGrp="1"/>
          </p:cNvSpPr>
          <p:nvPr>
            <p:ph type="subTitle" idx="1"/>
          </p:nvPr>
        </p:nvSpPr>
        <p:spPr>
          <a:xfrm>
            <a:off x="6785463" y="735162"/>
            <a:ext cx="975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Hammersmith One"/>
                <a:ea typeface="Hammersmith One"/>
                <a:cs typeface="Hammersmith One"/>
                <a:sym typeface="Hammersmith One"/>
              </a:rPr>
              <a:t>02</a:t>
            </a:r>
            <a:endParaRPr sz="3400" dirty="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039" name="Google Shape;1039;p49"/>
          <p:cNvSpPr txBox="1">
            <a:spLocks noGrp="1"/>
          </p:cNvSpPr>
          <p:nvPr>
            <p:ph type="subTitle" idx="4"/>
          </p:nvPr>
        </p:nvSpPr>
        <p:spPr>
          <a:xfrm>
            <a:off x="1229825" y="830217"/>
            <a:ext cx="821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Hammersmith One"/>
                <a:ea typeface="Hammersmith One"/>
                <a:cs typeface="Hammersmith One"/>
                <a:sym typeface="Hammersmith One"/>
              </a:rPr>
              <a:t>01</a:t>
            </a:r>
            <a:endParaRPr sz="3400" dirty="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281864" y="1711062"/>
            <a:ext cx="3289876" cy="2594060"/>
          </a:xfrm>
        </p:spPr>
        <p:txBody>
          <a:bodyPr/>
          <a:lstStyle/>
          <a:p>
            <a:pPr algn="l"/>
            <a:r>
              <a:rPr lang="en-GB" sz="2400" dirty="0"/>
              <a:t>I was so scared about </a:t>
            </a:r>
            <a:r>
              <a:rPr lang="en-GB" sz="2400" dirty="0" smtClean="0"/>
              <a:t>touching </a:t>
            </a:r>
            <a:r>
              <a:rPr lang="en-GB" sz="2400" dirty="0"/>
              <a:t>things and </a:t>
            </a:r>
            <a:r>
              <a:rPr lang="en-GB" sz="2400" dirty="0" smtClean="0"/>
              <a:t>getting </a:t>
            </a:r>
            <a:r>
              <a:rPr lang="en-GB" sz="2400" dirty="0"/>
              <a:t>a </a:t>
            </a:r>
            <a:r>
              <a:rPr lang="en-GB" sz="2400" dirty="0" smtClean="0"/>
              <a:t>disease that </a:t>
            </a:r>
            <a:r>
              <a:rPr lang="en-GB" sz="2400" dirty="0"/>
              <a:t>I didn't want to go out of my house.</a:t>
            </a:r>
          </a:p>
          <a:p>
            <a:endParaRPr lang="en-GB" dirty="0"/>
          </a:p>
        </p:txBody>
      </p:sp>
      <p:sp>
        <p:nvSpPr>
          <p:cNvPr id="5" name="Rectángulo 4"/>
          <p:cNvSpPr/>
          <p:nvPr/>
        </p:nvSpPr>
        <p:spPr>
          <a:xfrm>
            <a:off x="5568004" y="4441612"/>
            <a:ext cx="24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 smtClean="0">
                <a:solidFill>
                  <a:schemeClr val="accent3">
                    <a:lumMod val="50000"/>
                  </a:schemeClr>
                </a:solidFill>
                <a:latin typeface="Blue Highway" panose="020106030202020203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Sofía Carvajal 3MB </a:t>
            </a:r>
            <a:endParaRPr lang="en-GB" sz="2800" dirty="0">
              <a:solidFill>
                <a:schemeClr val="accent3">
                  <a:lumMod val="50000"/>
                </a:schemeClr>
              </a:solidFill>
              <a:latin typeface="Blue Highway" panose="020106030202020203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2"/>
          <p:cNvSpPr txBox="1">
            <a:spLocks noGrp="1"/>
          </p:cNvSpPr>
          <p:nvPr>
            <p:ph type="body" idx="1"/>
          </p:nvPr>
        </p:nvSpPr>
        <p:spPr>
          <a:xfrm>
            <a:off x="1245524" y="1445275"/>
            <a:ext cx="6850511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GB" sz="2400" dirty="0" smtClean="0"/>
              <a:t>I </a:t>
            </a:r>
            <a:r>
              <a:rPr lang="en-GB" sz="2400" dirty="0"/>
              <a:t>remember that I was desperate to buy a </a:t>
            </a:r>
            <a:r>
              <a:rPr lang="en-GB" sz="2400" dirty="0" smtClean="0"/>
              <a:t>book. Every </a:t>
            </a:r>
            <a:r>
              <a:rPr lang="en-GB" sz="2400" dirty="0"/>
              <a:t>day I told my sister to buy it for me and when she </a:t>
            </a:r>
            <a:r>
              <a:rPr lang="en-GB" sz="2400" dirty="0" smtClean="0"/>
              <a:t>finally did it, I </a:t>
            </a:r>
            <a:r>
              <a:rPr lang="en-GB" sz="2400" dirty="0"/>
              <a:t>finished </a:t>
            </a:r>
            <a:r>
              <a:rPr lang="en-GB" sz="2400" dirty="0" smtClean="0"/>
              <a:t>it </a:t>
            </a:r>
            <a:r>
              <a:rPr lang="en-GB" sz="2400" dirty="0"/>
              <a:t>in less than a day</a:t>
            </a:r>
            <a:r>
              <a:rPr lang="en-GB" sz="2400" dirty="0" smtClean="0"/>
              <a:t>.</a:t>
            </a:r>
            <a:r>
              <a:rPr lang="es-CL" sz="2400" dirty="0" smtClean="0"/>
              <a:t> </a:t>
            </a:r>
            <a:r>
              <a:rPr lang="es-CL" sz="2400" dirty="0" err="1" smtClean="0"/>
              <a:t>It</a:t>
            </a:r>
            <a:r>
              <a:rPr lang="es-CL" sz="2400" dirty="0" smtClean="0"/>
              <a:t> </a:t>
            </a:r>
            <a:r>
              <a:rPr lang="es-CL" sz="2400" dirty="0" err="1"/>
              <a:t>was</a:t>
            </a:r>
            <a:r>
              <a:rPr lang="es-CL" sz="2400" dirty="0"/>
              <a:t> </a:t>
            </a:r>
            <a:r>
              <a:rPr lang="es-CL" sz="2400" dirty="0" err="1" smtClean="0"/>
              <a:t>beautiful</a:t>
            </a:r>
            <a:r>
              <a:rPr lang="es-CL" sz="2400" dirty="0" smtClean="0"/>
              <a:t>!</a:t>
            </a:r>
          </a:p>
          <a:p>
            <a:pPr marL="158750" indent="0">
              <a:buNone/>
            </a:pPr>
            <a:endParaRPr lang="en-GB" sz="2400" dirty="0"/>
          </a:p>
          <a:p>
            <a:pPr marL="0" lv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s-CL" sz="1400" dirty="0" smtClean="0">
                <a:latin typeface="Ravie" panose="04040805050809020602" pitchFamily="82" charset="0"/>
              </a:rPr>
              <a:t>VALENTINA VILLAGRAN MORA</a:t>
            </a:r>
          </a:p>
          <a:p>
            <a:pPr marL="0" lv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s-CL" sz="1400" dirty="0" smtClean="0">
                <a:latin typeface="Ravie" panose="04040805050809020602" pitchFamily="82" charset="0"/>
              </a:rPr>
              <a:t>4MA </a:t>
            </a:r>
            <a:endParaRPr sz="1400" dirty="0">
              <a:latin typeface="Ravie" panose="04040805050809020602" pitchFamily="8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54351" y="897287"/>
            <a:ext cx="420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dirty="0" smtClean="0">
                <a:latin typeface="Arial Black" panose="020B0A04020102020204" pitchFamily="34" charset="0"/>
              </a:rPr>
              <a:t>La Selección </a:t>
            </a:r>
            <a:r>
              <a:rPr lang="es-CL" sz="1800" dirty="0" err="1" smtClean="0">
                <a:latin typeface="Arial Black" panose="020B0A04020102020204" pitchFamily="34" charset="0"/>
              </a:rPr>
              <a:t>by</a:t>
            </a:r>
            <a:r>
              <a:rPr lang="es-CL" sz="1800" dirty="0" smtClean="0">
                <a:latin typeface="Arial Black" panose="020B0A04020102020204" pitchFamily="34" charset="0"/>
              </a:rPr>
              <a:t> </a:t>
            </a:r>
            <a:r>
              <a:rPr lang="es-CL" sz="1800" dirty="0" err="1" smtClean="0">
                <a:latin typeface="Arial Black" panose="020B0A04020102020204" pitchFamily="34" charset="0"/>
              </a:rPr>
              <a:t>Kiera</a:t>
            </a:r>
            <a:r>
              <a:rPr lang="es-CL" sz="1800" dirty="0" smtClean="0">
                <a:latin typeface="Arial Black" panose="020B0A04020102020204" pitchFamily="34" charset="0"/>
              </a:rPr>
              <a:t> </a:t>
            </a:r>
            <a:r>
              <a:rPr lang="es-CL" sz="1800" dirty="0" err="1" smtClean="0">
                <a:latin typeface="Arial Black" panose="020B0A04020102020204" pitchFamily="34" charset="0"/>
              </a:rPr>
              <a:t>Cass</a:t>
            </a:r>
            <a:endParaRPr lang="en-GB" sz="1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2286001" y="4496518"/>
            <a:ext cx="5071730" cy="479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2400" dirty="0" smtClean="0"/>
              <a:t>Joaquin Salinas  2mB</a:t>
            </a:r>
            <a:endParaRPr lang="en-GB" sz="2400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275375" y="1881963"/>
            <a:ext cx="6338076" cy="2211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2" name="Rectángulo 1"/>
          <p:cNvSpPr/>
          <p:nvPr/>
        </p:nvSpPr>
        <p:spPr>
          <a:xfrm>
            <a:off x="733646" y="1028648"/>
            <a:ext cx="53694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191617"/>
                </a:solidFill>
                <a:latin typeface="Roboto" panose="020B0604020202020204" charset="0"/>
              </a:rPr>
              <a:t>In my previous school, I read a book of mystery and </a:t>
            </a:r>
            <a:r>
              <a:rPr lang="en-GB" sz="2000" dirty="0" smtClean="0">
                <a:solidFill>
                  <a:srgbClr val="191617"/>
                </a:solidFill>
                <a:latin typeface="Roboto" panose="020B0604020202020204" charset="0"/>
              </a:rPr>
              <a:t>horror. I </a:t>
            </a:r>
            <a:r>
              <a:rPr lang="en-GB" sz="2000" dirty="0">
                <a:solidFill>
                  <a:srgbClr val="191617"/>
                </a:solidFill>
                <a:latin typeface="Roboto" panose="020B0604020202020204" charset="0"/>
              </a:rPr>
              <a:t>can´t remember the title and the </a:t>
            </a:r>
            <a:r>
              <a:rPr lang="en-GB" sz="2000" dirty="0" smtClean="0">
                <a:solidFill>
                  <a:srgbClr val="191617"/>
                </a:solidFill>
                <a:latin typeface="Roboto" panose="020B0604020202020204" charset="0"/>
              </a:rPr>
              <a:t>author </a:t>
            </a:r>
            <a:r>
              <a:rPr lang="en-GB" sz="2000" dirty="0">
                <a:solidFill>
                  <a:srgbClr val="191617"/>
                </a:solidFill>
                <a:latin typeface="Roboto" panose="020B0604020202020204" charset="0"/>
              </a:rPr>
              <a:t>but the narrator was </a:t>
            </a:r>
            <a:r>
              <a:rPr lang="en-GB" sz="2000" dirty="0" smtClean="0">
                <a:solidFill>
                  <a:srgbClr val="191617"/>
                </a:solidFill>
                <a:latin typeface="Roboto" panose="020B0604020202020204" charset="0"/>
              </a:rPr>
              <a:t>Frankenstein. </a:t>
            </a:r>
          </a:p>
          <a:p>
            <a:endParaRPr lang="en-GB" sz="2000" dirty="0" smtClean="0">
              <a:solidFill>
                <a:srgbClr val="191617"/>
              </a:solidFill>
              <a:latin typeface="Roboto" panose="020B0604020202020204" charset="0"/>
            </a:endParaRPr>
          </a:p>
          <a:p>
            <a:r>
              <a:rPr lang="en-GB" sz="2000" dirty="0" smtClean="0">
                <a:solidFill>
                  <a:srgbClr val="191617"/>
                </a:solidFill>
                <a:latin typeface="Roboto" panose="020B0604020202020204" charset="0"/>
              </a:rPr>
              <a:t>That </a:t>
            </a:r>
            <a:r>
              <a:rPr lang="en-GB" sz="2000" dirty="0">
                <a:solidFill>
                  <a:srgbClr val="191617"/>
                </a:solidFill>
                <a:latin typeface="Roboto" panose="020B0604020202020204" charset="0"/>
              </a:rPr>
              <a:t>book was so </a:t>
            </a:r>
            <a:r>
              <a:rPr lang="en-GB" sz="2000" dirty="0" smtClean="0">
                <a:solidFill>
                  <a:srgbClr val="191617"/>
                </a:solidFill>
                <a:latin typeface="Roboto" panose="020B0604020202020204" charset="0"/>
              </a:rPr>
              <a:t>good! It </a:t>
            </a:r>
            <a:r>
              <a:rPr lang="en-GB" sz="2000" dirty="0">
                <a:solidFill>
                  <a:srgbClr val="191617"/>
                </a:solidFill>
                <a:latin typeface="Roboto" panose="020B0604020202020204" charset="0"/>
              </a:rPr>
              <a:t>is the only one </a:t>
            </a:r>
            <a:r>
              <a:rPr lang="en-GB" sz="2000" dirty="0" smtClean="0">
                <a:solidFill>
                  <a:srgbClr val="191617"/>
                </a:solidFill>
                <a:latin typeface="Roboto" panose="020B0604020202020204" charset="0"/>
              </a:rPr>
              <a:t>-in </a:t>
            </a:r>
            <a:r>
              <a:rPr lang="en-GB" sz="2000" dirty="0">
                <a:solidFill>
                  <a:srgbClr val="191617"/>
                </a:solidFill>
                <a:latin typeface="Roboto" panose="020B0604020202020204" charset="0"/>
              </a:rPr>
              <a:t>all of my </a:t>
            </a:r>
            <a:r>
              <a:rPr lang="en-GB" sz="2000" dirty="0" smtClean="0">
                <a:solidFill>
                  <a:srgbClr val="191617"/>
                </a:solidFill>
                <a:latin typeface="Roboto" panose="020B0604020202020204" charset="0"/>
              </a:rPr>
              <a:t>life- </a:t>
            </a:r>
            <a:r>
              <a:rPr lang="en-GB" sz="2000" dirty="0">
                <a:solidFill>
                  <a:srgbClr val="191617"/>
                </a:solidFill>
                <a:latin typeface="Roboto" panose="020B0604020202020204" charset="0"/>
              </a:rPr>
              <a:t>that I </a:t>
            </a:r>
            <a:r>
              <a:rPr lang="en-GB" sz="2000" dirty="0" smtClean="0">
                <a:solidFill>
                  <a:srgbClr val="191617"/>
                </a:solidFill>
                <a:latin typeface="Roboto" panose="020B0604020202020204" charset="0"/>
              </a:rPr>
              <a:t>could truly enjoy and not </a:t>
            </a:r>
            <a:r>
              <a:rPr lang="en-GB" sz="2000" dirty="0">
                <a:solidFill>
                  <a:srgbClr val="191617"/>
                </a:solidFill>
                <a:latin typeface="Roboto" panose="020B0604020202020204" charset="0"/>
              </a:rPr>
              <a:t>for obligation or duty like the </a:t>
            </a:r>
            <a:r>
              <a:rPr lang="en-GB" sz="2000" dirty="0" smtClean="0">
                <a:solidFill>
                  <a:srgbClr val="191617"/>
                </a:solidFill>
                <a:latin typeface="Roboto" panose="020B0604020202020204" charset="0"/>
              </a:rPr>
              <a:t>other </a:t>
            </a:r>
            <a:r>
              <a:rPr lang="en-GB" sz="2000" dirty="0">
                <a:solidFill>
                  <a:srgbClr val="191617"/>
                </a:solidFill>
                <a:latin typeface="Roboto" panose="020B0604020202020204" charset="0"/>
              </a:rPr>
              <a:t>books that I </a:t>
            </a:r>
            <a:r>
              <a:rPr lang="en-GB" sz="2000" dirty="0" smtClean="0">
                <a:solidFill>
                  <a:srgbClr val="191617"/>
                </a:solidFill>
                <a:latin typeface="Roboto" panose="020B0604020202020204" charset="0"/>
              </a:rPr>
              <a:t>must read</a:t>
            </a:r>
            <a:r>
              <a:rPr lang="en-GB" sz="2000" dirty="0">
                <a:solidFill>
                  <a:srgbClr val="191617"/>
                </a:solidFill>
                <a:latin typeface="Roboto" panose="020B0604020202020204" charset="0"/>
              </a:rPr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46008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50"/>
          <p:cNvGrpSpPr/>
          <p:nvPr/>
        </p:nvGrpSpPr>
        <p:grpSpPr>
          <a:xfrm flipH="1">
            <a:off x="1773750" y="741288"/>
            <a:ext cx="2515910" cy="445675"/>
            <a:chOff x="-114100" y="3577175"/>
            <a:chExt cx="858350" cy="445675"/>
          </a:xfrm>
        </p:grpSpPr>
        <p:sp>
          <p:nvSpPr>
            <p:cNvPr id="1045" name="Google Shape;1045;p50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50"/>
          <p:cNvSpPr txBox="1">
            <a:spLocks noGrp="1"/>
          </p:cNvSpPr>
          <p:nvPr>
            <p:ph type="title" idx="2"/>
          </p:nvPr>
        </p:nvSpPr>
        <p:spPr>
          <a:xfrm flipH="1">
            <a:off x="4581705" y="307874"/>
            <a:ext cx="3944100" cy="1374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Martin </a:t>
            </a:r>
            <a:r>
              <a:rPr lang="en-GB" dirty="0" smtClean="0"/>
              <a:t>Rivas </a:t>
            </a:r>
            <a:r>
              <a:rPr lang="en-GB" dirty="0"/>
              <a:t/>
            </a:r>
            <a:br>
              <a:rPr lang="en-GB" dirty="0"/>
            </a:br>
            <a:r>
              <a:rPr lang="en-GB" sz="2400" dirty="0" smtClean="0"/>
              <a:t>By </a:t>
            </a:r>
            <a:r>
              <a:rPr lang="en-GB" sz="2400" dirty="0"/>
              <a:t>Alberto </a:t>
            </a:r>
            <a:r>
              <a:rPr lang="en-GB" sz="2400" dirty="0" smtClean="0"/>
              <a:t>Blest </a:t>
            </a:r>
            <a:r>
              <a:rPr lang="en-GB" sz="2400" dirty="0" err="1" smtClean="0"/>
              <a:t>Gana</a:t>
            </a:r>
            <a:endParaRPr lang="en-GB" sz="2400" dirty="0"/>
          </a:p>
        </p:txBody>
      </p:sp>
      <p:sp>
        <p:nvSpPr>
          <p:cNvPr id="1054" name="Google Shape;1054;p50"/>
          <p:cNvSpPr txBox="1">
            <a:spLocks noGrp="1"/>
          </p:cNvSpPr>
          <p:nvPr>
            <p:ph type="subTitle" idx="1"/>
          </p:nvPr>
        </p:nvSpPr>
        <p:spPr>
          <a:xfrm>
            <a:off x="4749241" y="1642628"/>
            <a:ext cx="3674761" cy="2094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dirty="0" smtClean="0"/>
              <a:t>When </a:t>
            </a:r>
            <a:r>
              <a:rPr lang="en-GB" dirty="0"/>
              <a:t>I read this book, </a:t>
            </a:r>
            <a:r>
              <a:rPr lang="en-GB" dirty="0" smtClean="0"/>
              <a:t>I </a:t>
            </a:r>
            <a:r>
              <a:rPr lang="en-GB" dirty="0"/>
              <a:t>found it so </a:t>
            </a:r>
            <a:r>
              <a:rPr lang="en-GB" dirty="0" smtClean="0"/>
              <a:t>boring that when </a:t>
            </a:r>
            <a:r>
              <a:rPr lang="en-GB" dirty="0"/>
              <a:t>I was in the chapter 2, </a:t>
            </a:r>
            <a:endParaRPr lang="en-GB" dirty="0" smtClean="0"/>
          </a:p>
          <a:p>
            <a:r>
              <a:rPr lang="en-GB" dirty="0" smtClean="0"/>
              <a:t>I fell asleep.</a:t>
            </a:r>
          </a:p>
          <a:p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that had never happened in </a:t>
            </a:r>
            <a:r>
              <a:rPr lang="en-GB" dirty="0"/>
              <a:t>my life with a </a:t>
            </a:r>
            <a:r>
              <a:rPr lang="en-GB" dirty="0" smtClean="0"/>
              <a:t>book!!</a:t>
            </a:r>
            <a:endParaRPr lang="en-GB" dirty="0"/>
          </a:p>
        </p:txBody>
      </p:sp>
      <p:pic>
        <p:nvPicPr>
          <p:cNvPr id="1056" name="Google Shape;1056;p50"/>
          <p:cNvPicPr preferRelativeResize="0"/>
          <p:nvPr/>
        </p:nvPicPr>
        <p:blipFill rotWithShape="1">
          <a:blip r:embed="rId3">
            <a:alphaModFix/>
          </a:blip>
          <a:srcRect l="16782" r="16776"/>
          <a:stretch/>
        </p:blipFill>
        <p:spPr>
          <a:xfrm>
            <a:off x="-2522573" y="-473140"/>
            <a:ext cx="5083419" cy="5782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057" name="Google Shape;1057;p50"/>
          <p:cNvGrpSpPr/>
          <p:nvPr/>
        </p:nvGrpSpPr>
        <p:grpSpPr>
          <a:xfrm rot="4500123" flipH="1">
            <a:off x="-3158614" y="-912650"/>
            <a:ext cx="6911464" cy="6526907"/>
            <a:chOff x="6769200" y="957775"/>
            <a:chExt cx="2911100" cy="2749125"/>
          </a:xfrm>
        </p:grpSpPr>
        <p:sp>
          <p:nvSpPr>
            <p:cNvPr id="1058" name="Google Shape;1058;p5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50"/>
          <p:cNvGrpSpPr/>
          <p:nvPr/>
        </p:nvGrpSpPr>
        <p:grpSpPr>
          <a:xfrm flipH="1">
            <a:off x="2570184" y="3628538"/>
            <a:ext cx="1096915" cy="1087439"/>
            <a:chOff x="642539" y="644476"/>
            <a:chExt cx="843586" cy="836299"/>
          </a:xfrm>
        </p:grpSpPr>
        <p:sp>
          <p:nvSpPr>
            <p:cNvPr id="1063" name="Google Shape;1063;p50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50"/>
          <p:cNvGrpSpPr/>
          <p:nvPr/>
        </p:nvGrpSpPr>
        <p:grpSpPr>
          <a:xfrm>
            <a:off x="4289660" y="4934380"/>
            <a:ext cx="4844747" cy="749960"/>
            <a:chOff x="7428875" y="4410638"/>
            <a:chExt cx="1705532" cy="749960"/>
          </a:xfrm>
        </p:grpSpPr>
        <p:sp>
          <p:nvSpPr>
            <p:cNvPr id="1066" name="Google Shape;1066;p50"/>
            <p:cNvSpPr/>
            <p:nvPr/>
          </p:nvSpPr>
          <p:spPr>
            <a:xfrm>
              <a:off x="7713597" y="4574301"/>
              <a:ext cx="1420810" cy="586297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7428875" y="4410638"/>
              <a:ext cx="1096925" cy="385718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4455257" y="4226609"/>
            <a:ext cx="27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ESTEBAN </a:t>
            </a:r>
            <a:r>
              <a:rPr lang="es-C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OÑATE </a:t>
            </a:r>
            <a:r>
              <a:rPr lang="es-C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HERRERA </a:t>
            </a:r>
            <a:endParaRPr lang="en-GB" sz="1800" b="1" dirty="0"/>
          </a:p>
        </p:txBody>
      </p:sp>
      <p:sp>
        <p:nvSpPr>
          <p:cNvPr id="4" name="Rectángulo 3"/>
          <p:cNvSpPr/>
          <p:nvPr/>
        </p:nvSpPr>
        <p:spPr>
          <a:xfrm>
            <a:off x="7541933" y="4411160"/>
            <a:ext cx="542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4MA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-296115" y="1878920"/>
            <a:ext cx="4426469" cy="2634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GB" dirty="0" smtClean="0"/>
              <a:t>	When </a:t>
            </a:r>
            <a:r>
              <a:rPr lang="en-GB" dirty="0"/>
              <a:t>I read this </a:t>
            </a:r>
            <a:r>
              <a:rPr lang="en-GB" dirty="0" smtClean="0"/>
              <a:t>book, </a:t>
            </a:r>
            <a:r>
              <a:rPr lang="en-GB" dirty="0"/>
              <a:t>this </a:t>
            </a:r>
            <a:r>
              <a:rPr lang="en-GB" dirty="0" smtClean="0"/>
              <a:t>was </a:t>
            </a:r>
            <a:r>
              <a:rPr lang="en-GB" dirty="0"/>
              <a:t>the phrase that made me change my way of thinking about fantasy and </a:t>
            </a:r>
            <a:r>
              <a:rPr lang="en-GB" dirty="0" smtClean="0"/>
              <a:t>dreams: &lt;&lt;Fantasy </a:t>
            </a:r>
            <a:r>
              <a:rPr lang="en-GB" dirty="0"/>
              <a:t>is not a way to escape </a:t>
            </a:r>
            <a:r>
              <a:rPr lang="en-GB" dirty="0" err="1" smtClean="0"/>
              <a:t>reallity</a:t>
            </a:r>
            <a:r>
              <a:rPr lang="en-GB" dirty="0"/>
              <a:t>, but a more pleasant way to get </a:t>
            </a:r>
            <a:r>
              <a:rPr lang="en-GB" dirty="0" smtClean="0"/>
              <a:t>closer to it” </a:t>
            </a:r>
            <a:r>
              <a:rPr lang="en-GB" dirty="0"/>
              <a:t>- Michael </a:t>
            </a:r>
            <a:r>
              <a:rPr lang="en-GB" dirty="0" err="1" smtClean="0"/>
              <a:t>Ende</a:t>
            </a:r>
            <a:r>
              <a:rPr lang="en-GB" dirty="0" smtClean="0"/>
              <a:t>. </a:t>
            </a:r>
            <a:endParaRPr lang="es-CL" dirty="0" smtClean="0"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/>
          </p:nvPr>
        </p:nvSpPr>
        <p:spPr>
          <a:xfrm>
            <a:off x="348975" y="1013403"/>
            <a:ext cx="34608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Momo</a:t>
            </a:r>
            <a:endParaRPr sz="1800" dirty="0"/>
          </a:p>
        </p:txBody>
      </p:sp>
      <p:pic>
        <p:nvPicPr>
          <p:cNvPr id="432" name="Google Shape;432;p30"/>
          <p:cNvPicPr preferRelativeResize="0"/>
          <p:nvPr/>
        </p:nvPicPr>
        <p:blipFill rotWithShape="1">
          <a:blip r:embed="rId3">
            <a:alphaModFix/>
          </a:blip>
          <a:srcRect l="16780" r="16787"/>
          <a:stretch/>
        </p:blipFill>
        <p:spPr>
          <a:xfrm>
            <a:off x="6932427" y="530550"/>
            <a:ext cx="2259389" cy="2595422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33" name="Google Shape;433;p30"/>
          <p:cNvGrpSpPr/>
          <p:nvPr/>
        </p:nvGrpSpPr>
        <p:grpSpPr>
          <a:xfrm>
            <a:off x="4773684" y="-485823"/>
            <a:ext cx="6359589" cy="6005738"/>
            <a:chOff x="6769200" y="957775"/>
            <a:chExt cx="2911100" cy="2749125"/>
          </a:xfrm>
        </p:grpSpPr>
        <p:sp>
          <p:nvSpPr>
            <p:cNvPr id="434" name="Google Shape;434;p3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30"/>
          <p:cNvGrpSpPr/>
          <p:nvPr/>
        </p:nvGrpSpPr>
        <p:grpSpPr>
          <a:xfrm flipH="1">
            <a:off x="8002760" y="4017906"/>
            <a:ext cx="842465" cy="1147335"/>
            <a:chOff x="7739774" y="791438"/>
            <a:chExt cx="565982" cy="770800"/>
          </a:xfrm>
        </p:grpSpPr>
        <p:sp>
          <p:nvSpPr>
            <p:cNvPr id="439" name="Google Shape;439;p30"/>
            <p:cNvSpPr/>
            <p:nvPr/>
          </p:nvSpPr>
          <p:spPr>
            <a:xfrm>
              <a:off x="7852707" y="791438"/>
              <a:ext cx="453050" cy="756180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7739774" y="1207151"/>
              <a:ext cx="226550" cy="355087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431;p30"/>
          <p:cNvSpPr txBox="1">
            <a:spLocks/>
          </p:cNvSpPr>
          <p:nvPr/>
        </p:nvSpPr>
        <p:spPr>
          <a:xfrm>
            <a:off x="2079375" y="4246356"/>
            <a:ext cx="34608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Hammersmith One"/>
              <a:buNone/>
              <a:defRPr sz="3600" b="0" i="0" u="none" strike="noStrike" cap="none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600" b="0" i="0" u="none" strike="noStrike" cap="none">
                <a:solidFill>
                  <a:schemeClr val="accent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r>
              <a:rPr lang="en-GB" sz="2000" dirty="0" smtClean="0"/>
              <a:t>Paulina Cortés 3mB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08060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53"/>
          <p:cNvSpPr txBox="1">
            <a:spLocks noGrp="1"/>
          </p:cNvSpPr>
          <p:nvPr>
            <p:ph type="title"/>
          </p:nvPr>
        </p:nvSpPr>
        <p:spPr>
          <a:xfrm>
            <a:off x="1178700" y="307875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Martin Rivas - </a:t>
            </a:r>
            <a:r>
              <a:rPr lang="en-GB" sz="2400" dirty="0"/>
              <a:t>Alberto Blest </a:t>
            </a:r>
            <a:r>
              <a:rPr lang="en-GB" sz="2400" dirty="0" err="1"/>
              <a:t>Gana</a:t>
            </a:r>
            <a:r>
              <a:rPr lang="en-GB" sz="2400" dirty="0"/>
              <a:t>  </a:t>
            </a:r>
          </a:p>
        </p:txBody>
      </p:sp>
      <p:sp>
        <p:nvSpPr>
          <p:cNvPr id="1100" name="Google Shape;1100;p53"/>
          <p:cNvSpPr txBox="1">
            <a:spLocks noGrp="1"/>
          </p:cNvSpPr>
          <p:nvPr>
            <p:ph type="body" idx="1"/>
          </p:nvPr>
        </p:nvSpPr>
        <p:spPr>
          <a:xfrm>
            <a:off x="1240800" y="1406147"/>
            <a:ext cx="6957978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GB" sz="1800" dirty="0"/>
              <a:t>2 Years ago, I had to read the book for the test but I didn’t. </a:t>
            </a:r>
            <a:r>
              <a:rPr lang="en-GB" sz="1800" dirty="0" smtClean="0"/>
              <a:t>Every time </a:t>
            </a:r>
            <a:r>
              <a:rPr lang="en-GB" sz="1800" dirty="0"/>
              <a:t>I read the book I fell asleep. </a:t>
            </a:r>
            <a:endParaRPr lang="en-GB" sz="1800" dirty="0" smtClean="0"/>
          </a:p>
          <a:p>
            <a:pPr marL="158750" indent="0">
              <a:buNone/>
            </a:pPr>
            <a:r>
              <a:rPr lang="en-GB" sz="1800" dirty="0" smtClean="0"/>
              <a:t>I </a:t>
            </a:r>
            <a:r>
              <a:rPr lang="en-GB" sz="1800" dirty="0"/>
              <a:t>couldn’t finish even one page of the book and I fell </a:t>
            </a:r>
            <a:r>
              <a:rPr lang="en-GB" sz="1800" dirty="0" smtClean="0"/>
              <a:t>asleep! </a:t>
            </a:r>
            <a:r>
              <a:rPr lang="en-GB" sz="1800" dirty="0"/>
              <a:t> </a:t>
            </a:r>
          </a:p>
          <a:p>
            <a:pPr marL="158750" indent="0">
              <a:buNone/>
            </a:pPr>
            <a:r>
              <a:rPr lang="en-GB" sz="1800" dirty="0"/>
              <a:t>When the day of the test arrived, I only read the first quarter of the book, a middle chapter and one of the final </a:t>
            </a:r>
            <a:r>
              <a:rPr lang="en-GB" sz="1800" dirty="0" smtClean="0"/>
              <a:t>chapters. </a:t>
            </a:r>
            <a:r>
              <a:rPr lang="en-GB" sz="1800" dirty="0"/>
              <a:t> </a:t>
            </a:r>
          </a:p>
          <a:p>
            <a:pPr marL="158750" indent="0">
              <a:buNone/>
            </a:pPr>
            <a:r>
              <a:rPr lang="en-GB" sz="1800" dirty="0"/>
              <a:t>Everyone, I think, read almost the whole book. They got marks between 6,0 and 6,5. About </a:t>
            </a:r>
            <a:r>
              <a:rPr lang="en-GB" sz="1800" dirty="0" smtClean="0"/>
              <a:t>me, </a:t>
            </a:r>
            <a:r>
              <a:rPr lang="en-GB" sz="1800" dirty="0"/>
              <a:t>who only read small parts of the book, got a 6,7. </a:t>
            </a:r>
            <a:endParaRPr lang="en-GB" sz="1800" dirty="0" smtClean="0"/>
          </a:p>
          <a:p>
            <a:pPr marL="158750" indent="0">
              <a:buNone/>
            </a:pPr>
            <a:r>
              <a:rPr lang="en-GB" sz="1800" dirty="0" smtClean="0"/>
              <a:t>My </a:t>
            </a:r>
            <a:r>
              <a:rPr lang="en-GB" sz="1800" dirty="0"/>
              <a:t>6,7 was the best mark of all the grade. It was astounding!!  </a:t>
            </a:r>
            <a:endParaRPr lang="en-GB" sz="1800" dirty="0" smtClean="0"/>
          </a:p>
          <a:p>
            <a:pPr marL="158750" indent="0">
              <a:buNone/>
            </a:pPr>
            <a:endParaRPr lang="en-GB" sz="1800" dirty="0"/>
          </a:p>
          <a:p>
            <a:pPr marL="158750" indent="0" algn="r">
              <a:buNone/>
            </a:pPr>
            <a:r>
              <a:rPr lang="es-CL" sz="1800" b="1" dirty="0"/>
              <a:t>Thomas Gómez 4° Senior </a:t>
            </a:r>
            <a:endParaRPr sz="1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00"/>
    </mc:Choice>
    <mc:Fallback>
      <p:transition spd="slow" advClick="0" advTm="180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mmar Lesson by Slidesgo">
  <a:themeElements>
    <a:clrScheme name="Simple Light">
      <a:dk1>
        <a:srgbClr val="FFFFFF"/>
      </a:dk1>
      <a:lt1>
        <a:srgbClr val="191617"/>
      </a:lt1>
      <a:dk2>
        <a:srgbClr val="E9E3CB"/>
      </a:dk2>
      <a:lt2>
        <a:srgbClr val="FFD7A1"/>
      </a:lt2>
      <a:accent1>
        <a:srgbClr val="68A1A4"/>
      </a:accent1>
      <a:accent2>
        <a:srgbClr val="DA8737"/>
      </a:accent2>
      <a:accent3>
        <a:srgbClr val="D56534"/>
      </a:accent3>
      <a:accent4>
        <a:srgbClr val="5A1B00"/>
      </a:accent4>
      <a:accent5>
        <a:srgbClr val="68A1A4"/>
      </a:accent5>
      <a:accent6>
        <a:srgbClr val="DA8737"/>
      </a:accent6>
      <a:hlink>
        <a:srgbClr val="1916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1671</Words>
  <Application>Microsoft Office PowerPoint</Application>
  <PresentationFormat>Presentación en pantalla (16:9)</PresentationFormat>
  <Paragraphs>187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9" baseType="lpstr">
      <vt:lpstr>Arial</vt:lpstr>
      <vt:lpstr>Hammersmith One</vt:lpstr>
      <vt:lpstr>Roboto</vt:lpstr>
      <vt:lpstr>Blue Highway</vt:lpstr>
      <vt:lpstr>Calibri</vt:lpstr>
      <vt:lpstr>Times New Roman</vt:lpstr>
      <vt:lpstr>Ravie</vt:lpstr>
      <vt:lpstr>Work Sans</vt:lpstr>
      <vt:lpstr>Arial Black</vt:lpstr>
      <vt:lpstr>Aharoni</vt:lpstr>
      <vt:lpstr>Playbill</vt:lpstr>
      <vt:lpstr>Impact</vt:lpstr>
      <vt:lpstr>Goudy Stout</vt:lpstr>
      <vt:lpstr>Magneto</vt:lpstr>
      <vt:lpstr>Onyx</vt:lpstr>
      <vt:lpstr>Gill Sans Ultra Bold</vt:lpstr>
      <vt:lpstr>Numans</vt:lpstr>
      <vt:lpstr>Roboto Slab Regular</vt:lpstr>
      <vt:lpstr>Muli</vt:lpstr>
      <vt:lpstr>Grammar Lesson by Slidesgo</vt:lpstr>
      <vt:lpstr>Book Day 2021</vt:lpstr>
      <vt:lpstr>Students from  2MB, 3MB &amp; 4MA  along with teacher Madelaine,   wrote some anecdotes related  to books they have read!</vt:lpstr>
      <vt:lpstr>Maria Paz Sepúlveda 4MA</vt:lpstr>
      <vt:lpstr>“The Goldfish Boy“</vt:lpstr>
      <vt:lpstr>Diapositiva 5</vt:lpstr>
      <vt:lpstr>Joaquin Salinas  2mB</vt:lpstr>
      <vt:lpstr>Martin Rivas  By Alberto Blest Gana</vt:lpstr>
      <vt:lpstr>Momo</vt:lpstr>
      <vt:lpstr>Martin Rivas - Alberto Blest Gana  </vt:lpstr>
      <vt:lpstr>Martín Rivas   By Alberto Blest Gana</vt:lpstr>
      <vt:lpstr>Quique Hache  by Sergio Gomez  </vt:lpstr>
      <vt:lpstr>The Lord of the Rings The Two Towers   Written by J.R.R. Tolkien</vt:lpstr>
      <vt:lpstr>Nostromo by Joseph Conrad</vt:lpstr>
      <vt:lpstr>Diapositiva 14</vt:lpstr>
      <vt:lpstr>Diapositiva 15</vt:lpstr>
      <vt:lpstr>—Andrea Rojas 3MB</vt:lpstr>
      <vt:lpstr>Diapositiva 17</vt:lpstr>
      <vt:lpstr>Diapositiva 18</vt:lpstr>
      <vt:lpstr>Elizabeth Riquelme  Luengo  2MB</vt:lpstr>
      <vt:lpstr>Catalina Pacheco 4th grade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The Tunnel </vt:lpstr>
      <vt:lpstr>Diapositiva 28</vt:lpstr>
      <vt:lpstr>The Book Thief - Markus Zusak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LESSON, unit 3</dc:title>
  <dc:creator>Made</dc:creator>
  <cp:lastModifiedBy>Janix Carrasco Lagos</cp:lastModifiedBy>
  <cp:revision>49</cp:revision>
  <dcterms:modified xsi:type="dcterms:W3CDTF">2021-05-04T03:38:29Z</dcterms:modified>
</cp:coreProperties>
</file>